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3"/>
  </p:notesMasterIdLst>
  <p:sldIdLst>
    <p:sldId id="256" r:id="rId5"/>
    <p:sldId id="304" r:id="rId6"/>
    <p:sldId id="310" r:id="rId7"/>
    <p:sldId id="278" r:id="rId8"/>
    <p:sldId id="283" r:id="rId9"/>
    <p:sldId id="306" r:id="rId10"/>
    <p:sldId id="308" r:id="rId11"/>
    <p:sldId id="312" r:id="rId12"/>
    <p:sldId id="313" r:id="rId13"/>
    <p:sldId id="314" r:id="rId14"/>
    <p:sldId id="311" r:id="rId15"/>
    <p:sldId id="315" r:id="rId16"/>
    <p:sldId id="316" r:id="rId17"/>
    <p:sldId id="317" r:id="rId18"/>
    <p:sldId id="307" r:id="rId19"/>
    <p:sldId id="320" r:id="rId20"/>
    <p:sldId id="270" r:id="rId21"/>
    <p:sldId id="319" r:id="rId22"/>
    <p:sldId id="321" r:id="rId23"/>
    <p:sldId id="271" r:id="rId24"/>
    <p:sldId id="305" r:id="rId25"/>
    <p:sldId id="272" r:id="rId26"/>
    <p:sldId id="273" r:id="rId27"/>
    <p:sldId id="285" r:id="rId28"/>
    <p:sldId id="274" r:id="rId29"/>
    <p:sldId id="284" r:id="rId30"/>
    <p:sldId id="268" r:id="rId31"/>
    <p:sldId id="318" r:id="rId3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ED410BD-6FB0-7888-41B2-63BA41DA5386}" name="Danial Riaz" initials="DR" userId="S::201678@students.hertie-school.org::70130074-3f16-4d6e-9157-064be165cb2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2C51"/>
    <a:srgbClr val="4472C4"/>
    <a:srgbClr val="0085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7C3C04-42E9-3147-8DD5-5B1D75FCEF8D}" v="3329" dt="2023-12-07T10:37:25.9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>
      <p:cViewPr varScale="1">
        <p:scale>
          <a:sx n="115" d="100"/>
          <a:sy n="115" d="100"/>
        </p:scale>
        <p:origin x="37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5/10/relationships/revisionInfo" Target="revisionInfo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40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ayu Yang" userId="cee07ee3-2c1e-40e7-910c-0fdf00256bc7" providerId="ADAL" clId="{C1A93E27-DC5A-4C98-BD6B-E82AB36DE366}"/>
    <pc:docChg chg="undo custSel addSld modSld">
      <pc:chgData name="Jiayu Yang" userId="cee07ee3-2c1e-40e7-910c-0fdf00256bc7" providerId="ADAL" clId="{C1A93E27-DC5A-4C98-BD6B-E82AB36DE366}" dt="2023-12-07T10:54:30.947" v="1372" actId="20577"/>
      <pc:docMkLst>
        <pc:docMk/>
      </pc:docMkLst>
      <pc:sldChg chg="modSp mod">
        <pc:chgData name="Jiayu Yang" userId="cee07ee3-2c1e-40e7-910c-0fdf00256bc7" providerId="ADAL" clId="{C1A93E27-DC5A-4C98-BD6B-E82AB36DE366}" dt="2023-12-07T07:32:48.659" v="35" actId="1076"/>
        <pc:sldMkLst>
          <pc:docMk/>
          <pc:sldMk cId="1384891633" sldId="270"/>
        </pc:sldMkLst>
        <pc:spChg chg="mod">
          <ac:chgData name="Jiayu Yang" userId="cee07ee3-2c1e-40e7-910c-0fdf00256bc7" providerId="ADAL" clId="{C1A93E27-DC5A-4C98-BD6B-E82AB36DE366}" dt="2023-12-07T07:32:48.659" v="35" actId="1076"/>
          <ac:spMkLst>
            <pc:docMk/>
            <pc:sldMk cId="1384891633" sldId="270"/>
            <ac:spMk id="2" creationId="{2286241D-BD8C-C08F-E701-A0E9DFA62057}"/>
          </ac:spMkLst>
        </pc:spChg>
      </pc:sldChg>
      <pc:sldChg chg="modSp mod">
        <pc:chgData name="Jiayu Yang" userId="cee07ee3-2c1e-40e7-910c-0fdf00256bc7" providerId="ADAL" clId="{C1A93E27-DC5A-4C98-BD6B-E82AB36DE366}" dt="2023-12-07T07:33:09.791" v="45" actId="20577"/>
        <pc:sldMkLst>
          <pc:docMk/>
          <pc:sldMk cId="332982666" sldId="271"/>
        </pc:sldMkLst>
        <pc:spChg chg="mod">
          <ac:chgData name="Jiayu Yang" userId="cee07ee3-2c1e-40e7-910c-0fdf00256bc7" providerId="ADAL" clId="{C1A93E27-DC5A-4C98-BD6B-E82AB36DE366}" dt="2023-12-07T07:33:09.791" v="45" actId="20577"/>
          <ac:spMkLst>
            <pc:docMk/>
            <pc:sldMk cId="332982666" sldId="271"/>
            <ac:spMk id="7" creationId="{F40BE8CB-760F-385A-9E5B-852701688D6C}"/>
          </ac:spMkLst>
        </pc:spChg>
      </pc:sldChg>
      <pc:sldChg chg="modSp mod">
        <pc:chgData name="Jiayu Yang" userId="cee07ee3-2c1e-40e7-910c-0fdf00256bc7" providerId="ADAL" clId="{C1A93E27-DC5A-4C98-BD6B-E82AB36DE366}" dt="2023-12-07T08:59:01.342" v="1258" actId="20577"/>
        <pc:sldMkLst>
          <pc:docMk/>
          <pc:sldMk cId="2373497653" sldId="272"/>
        </pc:sldMkLst>
        <pc:spChg chg="mod">
          <ac:chgData name="Jiayu Yang" userId="cee07ee3-2c1e-40e7-910c-0fdf00256bc7" providerId="ADAL" clId="{C1A93E27-DC5A-4C98-BD6B-E82AB36DE366}" dt="2023-12-07T08:59:01.342" v="1258" actId="20577"/>
          <ac:spMkLst>
            <pc:docMk/>
            <pc:sldMk cId="2373497653" sldId="272"/>
            <ac:spMk id="2" creationId="{91F82F75-CF52-E49D-76ED-CE5D3580259D}"/>
          </ac:spMkLst>
        </pc:spChg>
        <pc:spChg chg="mod">
          <ac:chgData name="Jiayu Yang" userId="cee07ee3-2c1e-40e7-910c-0fdf00256bc7" providerId="ADAL" clId="{C1A93E27-DC5A-4C98-BD6B-E82AB36DE366}" dt="2023-12-07T08:58:55.820" v="1256" actId="14100"/>
          <ac:spMkLst>
            <pc:docMk/>
            <pc:sldMk cId="2373497653" sldId="272"/>
            <ac:spMk id="7" creationId="{F40BE8CB-760F-385A-9E5B-852701688D6C}"/>
          </ac:spMkLst>
        </pc:spChg>
        <pc:grpChg chg="mod">
          <ac:chgData name="Jiayu Yang" userId="cee07ee3-2c1e-40e7-910c-0fdf00256bc7" providerId="ADAL" clId="{C1A93E27-DC5A-4C98-BD6B-E82AB36DE366}" dt="2023-12-07T08:58:52.360" v="1254" actId="1076"/>
          <ac:grpSpMkLst>
            <pc:docMk/>
            <pc:sldMk cId="2373497653" sldId="272"/>
            <ac:grpSpMk id="8" creationId="{64D5A6A1-B8D9-BAEF-00D1-071F2B425B75}"/>
          </ac:grpSpMkLst>
        </pc:grpChg>
      </pc:sldChg>
      <pc:sldChg chg="addSp delSp modSp mod modNotesTx">
        <pc:chgData name="Jiayu Yang" userId="cee07ee3-2c1e-40e7-910c-0fdf00256bc7" providerId="ADAL" clId="{C1A93E27-DC5A-4C98-BD6B-E82AB36DE366}" dt="2023-12-07T09:03:48.035" v="1276" actId="20577"/>
        <pc:sldMkLst>
          <pc:docMk/>
          <pc:sldMk cId="2833514858" sldId="273"/>
        </pc:sldMkLst>
        <pc:spChg chg="mod">
          <ac:chgData name="Jiayu Yang" userId="cee07ee3-2c1e-40e7-910c-0fdf00256bc7" providerId="ADAL" clId="{C1A93E27-DC5A-4C98-BD6B-E82AB36DE366}" dt="2023-12-07T09:02:11.436" v="1262" actId="404"/>
          <ac:spMkLst>
            <pc:docMk/>
            <pc:sldMk cId="2833514858" sldId="273"/>
            <ac:spMk id="4" creationId="{BA6FEF59-95E8-A094-F4E5-53E4E6C38995}"/>
          </ac:spMkLst>
        </pc:spChg>
        <pc:spChg chg="add mod">
          <ac:chgData name="Jiayu Yang" userId="cee07ee3-2c1e-40e7-910c-0fdf00256bc7" providerId="ADAL" clId="{C1A93E27-DC5A-4C98-BD6B-E82AB36DE366}" dt="2023-12-07T09:03:48.035" v="1276" actId="20577"/>
          <ac:spMkLst>
            <pc:docMk/>
            <pc:sldMk cId="2833514858" sldId="273"/>
            <ac:spMk id="5" creationId="{F6ED20A8-203D-C071-334A-A2B8AF231EF3}"/>
          </ac:spMkLst>
        </pc:spChg>
        <pc:spChg chg="mod">
          <ac:chgData name="Jiayu Yang" userId="cee07ee3-2c1e-40e7-910c-0fdf00256bc7" providerId="ADAL" clId="{C1A93E27-DC5A-4C98-BD6B-E82AB36DE366}" dt="2023-12-07T08:37:49.988" v="762" actId="20577"/>
          <ac:spMkLst>
            <pc:docMk/>
            <pc:sldMk cId="2833514858" sldId="273"/>
            <ac:spMk id="7" creationId="{F40BE8CB-760F-385A-9E5B-852701688D6C}"/>
          </ac:spMkLst>
        </pc:spChg>
        <pc:picChg chg="add del mod">
          <ac:chgData name="Jiayu Yang" userId="cee07ee3-2c1e-40e7-910c-0fdf00256bc7" providerId="ADAL" clId="{C1A93E27-DC5A-4C98-BD6B-E82AB36DE366}" dt="2023-12-07T08:45:17.818" v="915" actId="478"/>
          <ac:picMkLst>
            <pc:docMk/>
            <pc:sldMk cId="2833514858" sldId="273"/>
            <ac:picMk id="2" creationId="{26F5BB0E-899B-2ED0-1B49-5E90B628D703}"/>
          </ac:picMkLst>
        </pc:picChg>
        <pc:picChg chg="mod">
          <ac:chgData name="Jiayu Yang" userId="cee07ee3-2c1e-40e7-910c-0fdf00256bc7" providerId="ADAL" clId="{C1A93E27-DC5A-4C98-BD6B-E82AB36DE366}" dt="2023-12-07T09:02:52.858" v="1269" actId="1076"/>
          <ac:picMkLst>
            <pc:docMk/>
            <pc:sldMk cId="2833514858" sldId="273"/>
            <ac:picMk id="3" creationId="{80372350-9023-8208-B873-F0C6F89F8A29}"/>
          </ac:picMkLst>
        </pc:picChg>
        <pc:picChg chg="add mod">
          <ac:chgData name="Jiayu Yang" userId="cee07ee3-2c1e-40e7-910c-0fdf00256bc7" providerId="ADAL" clId="{C1A93E27-DC5A-4C98-BD6B-E82AB36DE366}" dt="2023-12-07T09:02:51.396" v="1268" actId="1076"/>
          <ac:picMkLst>
            <pc:docMk/>
            <pc:sldMk cId="2833514858" sldId="273"/>
            <ac:picMk id="6" creationId="{F0ADD193-04F4-DAE1-31D0-ADC47F1BFB23}"/>
          </ac:picMkLst>
        </pc:picChg>
      </pc:sldChg>
      <pc:sldChg chg="addSp modSp mod modNotesTx">
        <pc:chgData name="Jiayu Yang" userId="cee07ee3-2c1e-40e7-910c-0fdf00256bc7" providerId="ADAL" clId="{C1A93E27-DC5A-4C98-BD6B-E82AB36DE366}" dt="2023-12-07T10:54:30.947" v="1372" actId="20577"/>
        <pc:sldMkLst>
          <pc:docMk/>
          <pc:sldMk cId="979910508" sldId="274"/>
        </pc:sldMkLst>
        <pc:spChg chg="mod">
          <ac:chgData name="Jiayu Yang" userId="cee07ee3-2c1e-40e7-910c-0fdf00256bc7" providerId="ADAL" clId="{C1A93E27-DC5A-4C98-BD6B-E82AB36DE366}" dt="2023-12-07T10:53:08.942" v="1359" actId="1076"/>
          <ac:spMkLst>
            <pc:docMk/>
            <pc:sldMk cId="979910508" sldId="274"/>
            <ac:spMk id="5" creationId="{D2E330D3-7975-97CB-C372-906B545E28BE}"/>
          </ac:spMkLst>
        </pc:spChg>
        <pc:grpChg chg="mod">
          <ac:chgData name="Jiayu Yang" userId="cee07ee3-2c1e-40e7-910c-0fdf00256bc7" providerId="ADAL" clId="{C1A93E27-DC5A-4C98-BD6B-E82AB36DE366}" dt="2023-12-07T10:53:17.370" v="1362" actId="1076"/>
          <ac:grpSpMkLst>
            <pc:docMk/>
            <pc:sldMk cId="979910508" sldId="274"/>
            <ac:grpSpMk id="10" creationId="{1A242852-8F6E-58CE-199C-B63DEEB3DEFE}"/>
          </ac:grpSpMkLst>
        </pc:grpChg>
        <pc:picChg chg="add mod">
          <ac:chgData name="Jiayu Yang" userId="cee07ee3-2c1e-40e7-910c-0fdf00256bc7" providerId="ADAL" clId="{C1A93E27-DC5A-4C98-BD6B-E82AB36DE366}" dt="2023-12-07T10:53:48.900" v="1366" actId="1076"/>
          <ac:picMkLst>
            <pc:docMk/>
            <pc:sldMk cId="979910508" sldId="274"/>
            <ac:picMk id="2" creationId="{E7D2A4F2-7B58-98D3-EC48-F97FBB7A5093}"/>
          </ac:picMkLst>
        </pc:picChg>
        <pc:picChg chg="mod">
          <ac:chgData name="Jiayu Yang" userId="cee07ee3-2c1e-40e7-910c-0fdf00256bc7" providerId="ADAL" clId="{C1A93E27-DC5A-4C98-BD6B-E82AB36DE366}" dt="2023-12-07T10:53:13.858" v="1361" actId="1076"/>
          <ac:picMkLst>
            <pc:docMk/>
            <pc:sldMk cId="979910508" sldId="274"/>
            <ac:picMk id="6" creationId="{7CF9AEF1-E520-6860-2AE9-4F841B82E842}"/>
          </ac:picMkLst>
        </pc:picChg>
      </pc:sldChg>
      <pc:sldChg chg="modSp mod">
        <pc:chgData name="Jiayu Yang" userId="cee07ee3-2c1e-40e7-910c-0fdf00256bc7" providerId="ADAL" clId="{C1A93E27-DC5A-4C98-BD6B-E82AB36DE366}" dt="2023-12-07T07:36:52.408" v="47" actId="14100"/>
        <pc:sldMkLst>
          <pc:docMk/>
          <pc:sldMk cId="4257988414" sldId="276"/>
        </pc:sldMkLst>
        <pc:spChg chg="mod">
          <ac:chgData name="Jiayu Yang" userId="cee07ee3-2c1e-40e7-910c-0fdf00256bc7" providerId="ADAL" clId="{C1A93E27-DC5A-4C98-BD6B-E82AB36DE366}" dt="2023-12-07T07:36:52.408" v="47" actId="14100"/>
          <ac:spMkLst>
            <pc:docMk/>
            <pc:sldMk cId="4257988414" sldId="276"/>
            <ac:spMk id="6" creationId="{B2C09059-EA26-EECE-4D41-D5F4FBFF2365}"/>
          </ac:spMkLst>
        </pc:spChg>
      </pc:sldChg>
      <pc:sldChg chg="addSp delSp modSp mod modNotesTx">
        <pc:chgData name="Jiayu Yang" userId="cee07ee3-2c1e-40e7-910c-0fdf00256bc7" providerId="ADAL" clId="{C1A93E27-DC5A-4C98-BD6B-E82AB36DE366}" dt="2023-12-07T08:19:30.771" v="589" actId="1076"/>
        <pc:sldMkLst>
          <pc:docMk/>
          <pc:sldMk cId="1567819375" sldId="281"/>
        </pc:sldMkLst>
        <pc:spChg chg="mod">
          <ac:chgData name="Jiayu Yang" userId="cee07ee3-2c1e-40e7-910c-0fdf00256bc7" providerId="ADAL" clId="{C1A93E27-DC5A-4C98-BD6B-E82AB36DE366}" dt="2023-12-07T07:50:57.797" v="219" actId="14100"/>
          <ac:spMkLst>
            <pc:docMk/>
            <pc:sldMk cId="1567819375" sldId="281"/>
            <ac:spMk id="7" creationId="{F40BE8CB-760F-385A-9E5B-852701688D6C}"/>
          </ac:spMkLst>
        </pc:spChg>
        <pc:spChg chg="mod">
          <ac:chgData name="Jiayu Yang" userId="cee07ee3-2c1e-40e7-910c-0fdf00256bc7" providerId="ADAL" clId="{C1A93E27-DC5A-4C98-BD6B-E82AB36DE366}" dt="2023-12-07T08:19:30.771" v="589" actId="1076"/>
          <ac:spMkLst>
            <pc:docMk/>
            <pc:sldMk cId="1567819375" sldId="281"/>
            <ac:spMk id="16" creationId="{D3EFB9EB-0801-18DE-E963-9BE5A0F57A2A}"/>
          </ac:spMkLst>
        </pc:spChg>
        <pc:grpChg chg="mod">
          <ac:chgData name="Jiayu Yang" userId="cee07ee3-2c1e-40e7-910c-0fdf00256bc7" providerId="ADAL" clId="{C1A93E27-DC5A-4C98-BD6B-E82AB36DE366}" dt="2023-12-07T08:10:08.892" v="511" actId="1076"/>
          <ac:grpSpMkLst>
            <pc:docMk/>
            <pc:sldMk cId="1567819375" sldId="281"/>
            <ac:grpSpMk id="6" creationId="{0106C1A5-26D5-30B6-2A4E-57C9ACADF596}"/>
          </ac:grpSpMkLst>
        </pc:grpChg>
        <pc:picChg chg="add del mod">
          <ac:chgData name="Jiayu Yang" userId="cee07ee3-2c1e-40e7-910c-0fdf00256bc7" providerId="ADAL" clId="{C1A93E27-DC5A-4C98-BD6B-E82AB36DE366}" dt="2023-12-07T07:50:34.756" v="212" actId="478"/>
          <ac:picMkLst>
            <pc:docMk/>
            <pc:sldMk cId="1567819375" sldId="281"/>
            <ac:picMk id="9" creationId="{1C0175DF-2903-4806-8F01-E8682E324D3B}"/>
          </ac:picMkLst>
        </pc:picChg>
        <pc:picChg chg="add mod">
          <ac:chgData name="Jiayu Yang" userId="cee07ee3-2c1e-40e7-910c-0fdf00256bc7" providerId="ADAL" clId="{C1A93E27-DC5A-4C98-BD6B-E82AB36DE366}" dt="2023-12-07T08:10:06.271" v="510" actId="1076"/>
          <ac:picMkLst>
            <pc:docMk/>
            <pc:sldMk cId="1567819375" sldId="281"/>
            <ac:picMk id="11" creationId="{91880FD6-38B8-BE2C-DE78-96BD8653649C}"/>
          </ac:picMkLst>
        </pc:picChg>
      </pc:sldChg>
      <pc:sldChg chg="addSp delSp modSp mod">
        <pc:chgData name="Jiayu Yang" userId="cee07ee3-2c1e-40e7-910c-0fdf00256bc7" providerId="ADAL" clId="{C1A93E27-DC5A-4C98-BD6B-E82AB36DE366}" dt="2023-12-07T10:37:12.079" v="1346" actId="20577"/>
        <pc:sldMkLst>
          <pc:docMk/>
          <pc:sldMk cId="319891086" sldId="285"/>
        </pc:sldMkLst>
        <pc:spChg chg="del">
          <ac:chgData name="Jiayu Yang" userId="cee07ee3-2c1e-40e7-910c-0fdf00256bc7" providerId="ADAL" clId="{C1A93E27-DC5A-4C98-BD6B-E82AB36DE366}" dt="2023-12-07T08:39:21.332" v="782" actId="478"/>
          <ac:spMkLst>
            <pc:docMk/>
            <pc:sldMk cId="319891086" sldId="285"/>
            <ac:spMk id="4" creationId="{BA6FEF59-95E8-A094-F4E5-53E4E6C38995}"/>
          </ac:spMkLst>
        </pc:spChg>
        <pc:spChg chg="add mod">
          <ac:chgData name="Jiayu Yang" userId="cee07ee3-2c1e-40e7-910c-0fdf00256bc7" providerId="ADAL" clId="{C1A93E27-DC5A-4C98-BD6B-E82AB36DE366}" dt="2023-12-07T10:35:01.511" v="1344" actId="20577"/>
          <ac:spMkLst>
            <pc:docMk/>
            <pc:sldMk cId="319891086" sldId="285"/>
            <ac:spMk id="5" creationId="{492EA635-3CE4-0149-FFC1-B5CC336B07F7}"/>
          </ac:spMkLst>
        </pc:spChg>
        <pc:spChg chg="add mod">
          <ac:chgData name="Jiayu Yang" userId="cee07ee3-2c1e-40e7-910c-0fdf00256bc7" providerId="ADAL" clId="{C1A93E27-DC5A-4C98-BD6B-E82AB36DE366}" dt="2023-12-07T10:37:12.079" v="1346" actId="20577"/>
          <ac:spMkLst>
            <pc:docMk/>
            <pc:sldMk cId="319891086" sldId="285"/>
            <ac:spMk id="6" creationId="{A06AD661-38D1-D9A3-8779-12D11D5B58E9}"/>
          </ac:spMkLst>
        </pc:spChg>
        <pc:spChg chg="mod">
          <ac:chgData name="Jiayu Yang" userId="cee07ee3-2c1e-40e7-910c-0fdf00256bc7" providerId="ADAL" clId="{C1A93E27-DC5A-4C98-BD6B-E82AB36DE366}" dt="2023-12-07T08:28:57.657" v="667"/>
          <ac:spMkLst>
            <pc:docMk/>
            <pc:sldMk cId="319891086" sldId="285"/>
            <ac:spMk id="7" creationId="{F40BE8CB-760F-385A-9E5B-852701688D6C}"/>
          </ac:spMkLst>
        </pc:spChg>
      </pc:sldChg>
      <pc:sldChg chg="modSp mod">
        <pc:chgData name="Jiayu Yang" userId="cee07ee3-2c1e-40e7-910c-0fdf00256bc7" providerId="ADAL" clId="{C1A93E27-DC5A-4C98-BD6B-E82AB36DE366}" dt="2023-12-07T08:58:17.590" v="1203" actId="1076"/>
        <pc:sldMkLst>
          <pc:docMk/>
          <pc:sldMk cId="735846741" sldId="305"/>
        </pc:sldMkLst>
        <pc:spChg chg="mod">
          <ac:chgData name="Jiayu Yang" userId="cee07ee3-2c1e-40e7-910c-0fdf00256bc7" providerId="ADAL" clId="{C1A93E27-DC5A-4C98-BD6B-E82AB36DE366}" dt="2023-12-07T08:58:17.590" v="1203" actId="1076"/>
          <ac:spMkLst>
            <pc:docMk/>
            <pc:sldMk cId="735846741" sldId="305"/>
            <ac:spMk id="7" creationId="{F40BE8CB-760F-385A-9E5B-852701688D6C}"/>
          </ac:spMkLst>
        </pc:spChg>
      </pc:sldChg>
      <pc:sldChg chg="modSp mod">
        <pc:chgData name="Jiayu Yang" userId="cee07ee3-2c1e-40e7-910c-0fdf00256bc7" providerId="ADAL" clId="{C1A93E27-DC5A-4C98-BD6B-E82AB36DE366}" dt="2023-12-07T07:31:15.481" v="31" actId="20577"/>
        <pc:sldMkLst>
          <pc:docMk/>
          <pc:sldMk cId="2570530083" sldId="307"/>
        </pc:sldMkLst>
        <pc:spChg chg="mod">
          <ac:chgData name="Jiayu Yang" userId="cee07ee3-2c1e-40e7-910c-0fdf00256bc7" providerId="ADAL" clId="{C1A93E27-DC5A-4C98-BD6B-E82AB36DE366}" dt="2023-12-07T07:31:15.481" v="31" actId="20577"/>
          <ac:spMkLst>
            <pc:docMk/>
            <pc:sldMk cId="2570530083" sldId="307"/>
            <ac:spMk id="7" creationId="{F40BE8CB-760F-385A-9E5B-852701688D6C}"/>
          </ac:spMkLst>
        </pc:spChg>
      </pc:sldChg>
      <pc:sldChg chg="modSp mod">
        <pc:chgData name="Jiayu Yang" userId="cee07ee3-2c1e-40e7-910c-0fdf00256bc7" providerId="ADAL" clId="{C1A93E27-DC5A-4C98-BD6B-E82AB36DE366}" dt="2023-12-07T09:01:54.052" v="1259" actId="1076"/>
        <pc:sldMkLst>
          <pc:docMk/>
          <pc:sldMk cId="3505061413" sldId="318"/>
        </pc:sldMkLst>
        <pc:spChg chg="mod">
          <ac:chgData name="Jiayu Yang" userId="cee07ee3-2c1e-40e7-910c-0fdf00256bc7" providerId="ADAL" clId="{C1A93E27-DC5A-4C98-BD6B-E82AB36DE366}" dt="2023-12-07T09:01:54.052" v="1259" actId="1076"/>
          <ac:spMkLst>
            <pc:docMk/>
            <pc:sldMk cId="3505061413" sldId="318"/>
            <ac:spMk id="4" creationId="{BA6FEF59-95E8-A094-F4E5-53E4E6C38995}"/>
          </ac:spMkLst>
        </pc:spChg>
      </pc:sldChg>
      <pc:sldChg chg="modSp new mod modNotesTx">
        <pc:chgData name="Jiayu Yang" userId="cee07ee3-2c1e-40e7-910c-0fdf00256bc7" providerId="ADAL" clId="{C1A93E27-DC5A-4C98-BD6B-E82AB36DE366}" dt="2023-12-07T08:27:30.868" v="661" actId="20577"/>
        <pc:sldMkLst>
          <pc:docMk/>
          <pc:sldMk cId="3777004135" sldId="319"/>
        </pc:sldMkLst>
        <pc:spChg chg="mod">
          <ac:chgData name="Jiayu Yang" userId="cee07ee3-2c1e-40e7-910c-0fdf00256bc7" providerId="ADAL" clId="{C1A93E27-DC5A-4C98-BD6B-E82AB36DE366}" dt="2023-12-07T08:25:10.337" v="607" actId="1076"/>
          <ac:spMkLst>
            <pc:docMk/>
            <pc:sldMk cId="3777004135" sldId="319"/>
            <ac:spMk id="2" creationId="{A7D0D203-AE93-24AB-DA43-6E1A5C43CF6C}"/>
          </ac:spMkLst>
        </pc:spChg>
        <pc:spChg chg="mod">
          <ac:chgData name="Jiayu Yang" userId="cee07ee3-2c1e-40e7-910c-0fdf00256bc7" providerId="ADAL" clId="{C1A93E27-DC5A-4C98-BD6B-E82AB36DE366}" dt="2023-12-07T08:25:07.842" v="606" actId="1076"/>
          <ac:spMkLst>
            <pc:docMk/>
            <pc:sldMk cId="3777004135" sldId="319"/>
            <ac:spMk id="3" creationId="{EA5A8A8F-34C5-135A-85BE-12D6A91C085A}"/>
          </ac:spMkLst>
        </pc:spChg>
      </pc:sldChg>
    </pc:docChg>
  </pc:docChgLst>
  <pc:docChgLst>
    <pc:chgData name="Jiayu Yang" userId="S::213444@students.hertie-school.org::cee07ee3-2c1e-40e7-910c-0fdf00256bc7" providerId="AD" clId="Web-{28869D9A-230C-422C-9D71-B381300B2031}"/>
    <pc:docChg chg="modSld">
      <pc:chgData name="Jiayu Yang" userId="S::213444@students.hertie-school.org::cee07ee3-2c1e-40e7-910c-0fdf00256bc7" providerId="AD" clId="Web-{28869D9A-230C-422C-9D71-B381300B2031}" dt="2023-12-07T11:26:05.440" v="18" actId="20577"/>
      <pc:docMkLst>
        <pc:docMk/>
      </pc:docMkLst>
      <pc:sldChg chg="modSp">
        <pc:chgData name="Jiayu Yang" userId="S::213444@students.hertie-school.org::cee07ee3-2c1e-40e7-910c-0fdf00256bc7" providerId="AD" clId="Web-{28869D9A-230C-422C-9D71-B381300B2031}" dt="2023-12-07T11:26:05.440" v="18" actId="20577"/>
        <pc:sldMkLst>
          <pc:docMk/>
          <pc:sldMk cId="2833514858" sldId="273"/>
        </pc:sldMkLst>
        <pc:spChg chg="mod">
          <ac:chgData name="Jiayu Yang" userId="S::213444@students.hertie-school.org::cee07ee3-2c1e-40e7-910c-0fdf00256bc7" providerId="AD" clId="Web-{28869D9A-230C-422C-9D71-B381300B2031}" dt="2023-12-07T11:26:05.440" v="18" actId="20577"/>
          <ac:spMkLst>
            <pc:docMk/>
            <pc:sldMk cId="2833514858" sldId="273"/>
            <ac:spMk id="5" creationId="{F6ED20A8-203D-C071-334A-A2B8AF231EF3}"/>
          </ac:spMkLst>
        </pc:spChg>
        <pc:picChg chg="mod">
          <ac:chgData name="Jiayu Yang" userId="S::213444@students.hertie-school.org::cee07ee3-2c1e-40e7-910c-0fdf00256bc7" providerId="AD" clId="Web-{28869D9A-230C-422C-9D71-B381300B2031}" dt="2023-12-07T11:25:42.549" v="2" actId="1076"/>
          <ac:picMkLst>
            <pc:docMk/>
            <pc:sldMk cId="2833514858" sldId="273"/>
            <ac:picMk id="6" creationId="{F0ADD193-04F4-DAE1-31D0-ADC47F1BFB23}"/>
          </ac:picMkLst>
        </pc:picChg>
      </pc:sldChg>
      <pc:sldChg chg="mod modShow">
        <pc:chgData name="Jiayu Yang" userId="S::213444@students.hertie-school.org::cee07ee3-2c1e-40e7-910c-0fdf00256bc7" providerId="AD" clId="Web-{28869D9A-230C-422C-9D71-B381300B2031}" dt="2023-12-07T11:25:34.345" v="1"/>
        <pc:sldMkLst>
          <pc:docMk/>
          <pc:sldMk cId="2095616923" sldId="311"/>
        </pc:sldMkLst>
      </pc:sldChg>
      <pc:sldChg chg="mod modShow">
        <pc:chgData name="Jiayu Yang" userId="S::213444@students.hertie-school.org::cee07ee3-2c1e-40e7-910c-0fdf00256bc7" providerId="AD" clId="Web-{28869D9A-230C-422C-9D71-B381300B2031}" dt="2023-12-07T11:25:27.454" v="0"/>
        <pc:sldMkLst>
          <pc:docMk/>
          <pc:sldMk cId="246213899" sldId="314"/>
        </pc:sldMkLst>
      </pc:sldChg>
    </pc:docChg>
  </pc:docChgLst>
  <pc:docChgLst>
    <pc:chgData name="Santiago Sordo Ruz" userId="S::214661@students.hertie-school.org::fd41de41-a015-412e-ba7c-5dfd49778bf9" providerId="AD" clId="Web-{0C382B9A-7FCC-4DC5-A6B0-39A288CF7BCB}"/>
    <pc:docChg chg="addSld delSld modSld sldOrd">
      <pc:chgData name="Santiago Sordo Ruz" userId="S::214661@students.hertie-school.org::fd41de41-a015-412e-ba7c-5dfd49778bf9" providerId="AD" clId="Web-{0C382B9A-7FCC-4DC5-A6B0-39A288CF7BCB}" dt="2023-12-07T08:59:29.843" v="431" actId="1076"/>
      <pc:docMkLst>
        <pc:docMk/>
      </pc:docMkLst>
      <pc:sldChg chg="modSp">
        <pc:chgData name="Santiago Sordo Ruz" userId="S::214661@students.hertie-school.org::fd41de41-a015-412e-ba7c-5dfd49778bf9" providerId="AD" clId="Web-{0C382B9A-7FCC-4DC5-A6B0-39A288CF7BCB}" dt="2023-12-07T08:46:09.093" v="116" actId="20577"/>
        <pc:sldMkLst>
          <pc:docMk/>
          <pc:sldMk cId="1384891633" sldId="270"/>
        </pc:sldMkLst>
        <pc:spChg chg="mod">
          <ac:chgData name="Santiago Sordo Ruz" userId="S::214661@students.hertie-school.org::fd41de41-a015-412e-ba7c-5dfd49778bf9" providerId="AD" clId="Web-{0C382B9A-7FCC-4DC5-A6B0-39A288CF7BCB}" dt="2023-12-07T08:46:09.093" v="116" actId="20577"/>
          <ac:spMkLst>
            <pc:docMk/>
            <pc:sldMk cId="1384891633" sldId="270"/>
            <ac:spMk id="2" creationId="{2286241D-BD8C-C08F-E701-A0E9DFA62057}"/>
          </ac:spMkLst>
        </pc:spChg>
      </pc:sldChg>
      <pc:sldChg chg="modSp">
        <pc:chgData name="Santiago Sordo Ruz" userId="S::214661@students.hertie-school.org::fd41de41-a015-412e-ba7c-5dfd49778bf9" providerId="AD" clId="Web-{0C382B9A-7FCC-4DC5-A6B0-39A288CF7BCB}" dt="2023-12-07T08:50:13.951" v="187" actId="1076"/>
        <pc:sldMkLst>
          <pc:docMk/>
          <pc:sldMk cId="332982666" sldId="271"/>
        </pc:sldMkLst>
        <pc:spChg chg="mod">
          <ac:chgData name="Santiago Sordo Ruz" userId="S::214661@students.hertie-school.org::fd41de41-a015-412e-ba7c-5dfd49778bf9" providerId="AD" clId="Web-{0C382B9A-7FCC-4DC5-A6B0-39A288CF7BCB}" dt="2023-12-07T08:39:38.523" v="27" actId="20577"/>
          <ac:spMkLst>
            <pc:docMk/>
            <pc:sldMk cId="332982666" sldId="271"/>
            <ac:spMk id="7" creationId="{F40BE8CB-760F-385A-9E5B-852701688D6C}"/>
          </ac:spMkLst>
        </pc:spChg>
        <pc:spChg chg="mod">
          <ac:chgData name="Santiago Sordo Ruz" userId="S::214661@students.hertie-school.org::fd41de41-a015-412e-ba7c-5dfd49778bf9" providerId="AD" clId="Web-{0C382B9A-7FCC-4DC5-A6B0-39A288CF7BCB}" dt="2023-12-07T08:50:08.935" v="186" actId="1076"/>
          <ac:spMkLst>
            <pc:docMk/>
            <pc:sldMk cId="332982666" sldId="271"/>
            <ac:spMk id="12" creationId="{61A7650B-C36B-926C-58B3-677610647FDD}"/>
          </ac:spMkLst>
        </pc:spChg>
        <pc:picChg chg="mod">
          <ac:chgData name="Santiago Sordo Ruz" userId="S::214661@students.hertie-school.org::fd41de41-a015-412e-ba7c-5dfd49778bf9" providerId="AD" clId="Web-{0C382B9A-7FCC-4DC5-A6B0-39A288CF7BCB}" dt="2023-12-07T08:50:13.951" v="187" actId="1076"/>
          <ac:picMkLst>
            <pc:docMk/>
            <pc:sldMk cId="332982666" sldId="271"/>
            <ac:picMk id="1026" creationId="{E12CCC91-44A6-A80C-4495-D9FE2C69E19C}"/>
          </ac:picMkLst>
        </pc:picChg>
      </pc:sldChg>
      <pc:sldChg chg="mod modShow">
        <pc:chgData name="Santiago Sordo Ruz" userId="S::214661@students.hertie-school.org::fd41de41-a015-412e-ba7c-5dfd49778bf9" providerId="AD" clId="Web-{0C382B9A-7FCC-4DC5-A6B0-39A288CF7BCB}" dt="2023-12-07T08:34:49.928" v="24"/>
        <pc:sldMkLst>
          <pc:docMk/>
          <pc:sldMk cId="1567819375" sldId="281"/>
        </pc:sldMkLst>
      </pc:sldChg>
      <pc:sldChg chg="modSp">
        <pc:chgData name="Santiago Sordo Ruz" userId="S::214661@students.hertie-school.org::fd41de41-a015-412e-ba7c-5dfd49778bf9" providerId="AD" clId="Web-{0C382B9A-7FCC-4DC5-A6B0-39A288CF7BCB}" dt="2023-12-07T08:52:03.239" v="223" actId="1076"/>
        <pc:sldMkLst>
          <pc:docMk/>
          <pc:sldMk cId="2570530083" sldId="307"/>
        </pc:sldMkLst>
        <pc:spChg chg="mod">
          <ac:chgData name="Santiago Sordo Ruz" userId="S::214661@students.hertie-school.org::fd41de41-a015-412e-ba7c-5dfd49778bf9" providerId="AD" clId="Web-{0C382B9A-7FCC-4DC5-A6B0-39A288CF7BCB}" dt="2023-12-07T08:52:03.239" v="223" actId="1076"/>
          <ac:spMkLst>
            <pc:docMk/>
            <pc:sldMk cId="2570530083" sldId="307"/>
            <ac:spMk id="7" creationId="{F40BE8CB-760F-385A-9E5B-852701688D6C}"/>
          </ac:spMkLst>
        </pc:spChg>
      </pc:sldChg>
      <pc:sldChg chg="mod modShow">
        <pc:chgData name="Santiago Sordo Ruz" userId="S::214661@students.hertie-school.org::fd41de41-a015-412e-ba7c-5dfd49778bf9" providerId="AD" clId="Web-{0C382B9A-7FCC-4DC5-A6B0-39A288CF7BCB}" dt="2023-12-07T08:39:55.806" v="29"/>
        <pc:sldMkLst>
          <pc:docMk/>
          <pc:sldMk cId="3777004135" sldId="319"/>
        </pc:sldMkLst>
      </pc:sldChg>
      <pc:sldChg chg="delSp modSp add replId">
        <pc:chgData name="Santiago Sordo Ruz" userId="S::214661@students.hertie-school.org::fd41de41-a015-412e-ba7c-5dfd49778bf9" providerId="AD" clId="Web-{0C382B9A-7FCC-4DC5-A6B0-39A288CF7BCB}" dt="2023-12-07T08:45:52.889" v="113" actId="1076"/>
        <pc:sldMkLst>
          <pc:docMk/>
          <pc:sldMk cId="1428370313" sldId="320"/>
        </pc:sldMkLst>
        <pc:spChg chg="mod">
          <ac:chgData name="Santiago Sordo Ruz" userId="S::214661@students.hertie-school.org::fd41de41-a015-412e-ba7c-5dfd49778bf9" providerId="AD" clId="Web-{0C382B9A-7FCC-4DC5-A6B0-39A288CF7BCB}" dt="2023-12-07T08:31:54.683" v="4" actId="20577"/>
          <ac:spMkLst>
            <pc:docMk/>
            <pc:sldMk cId="1428370313" sldId="320"/>
            <ac:spMk id="7" creationId="{F40BE8CB-760F-385A-9E5B-852701688D6C}"/>
          </ac:spMkLst>
        </pc:spChg>
        <pc:spChg chg="mod">
          <ac:chgData name="Santiago Sordo Ruz" userId="S::214661@students.hertie-school.org::fd41de41-a015-412e-ba7c-5dfd49778bf9" providerId="AD" clId="Web-{0C382B9A-7FCC-4DC5-A6B0-39A288CF7BCB}" dt="2023-12-07T08:45:46.951" v="112" actId="1076"/>
          <ac:spMkLst>
            <pc:docMk/>
            <pc:sldMk cId="1428370313" sldId="320"/>
            <ac:spMk id="16" creationId="{D3EFB9EB-0801-18DE-E963-9BE5A0F57A2A}"/>
          </ac:spMkLst>
        </pc:spChg>
        <pc:grpChg chg="mod">
          <ac:chgData name="Santiago Sordo Ruz" userId="S::214661@students.hertie-school.org::fd41de41-a015-412e-ba7c-5dfd49778bf9" providerId="AD" clId="Web-{0C382B9A-7FCC-4DC5-A6B0-39A288CF7BCB}" dt="2023-12-07T08:45:52.889" v="113" actId="1076"/>
          <ac:grpSpMkLst>
            <pc:docMk/>
            <pc:sldMk cId="1428370313" sldId="320"/>
            <ac:grpSpMk id="6" creationId="{0106C1A5-26D5-30B6-2A4E-57C9ACADF596}"/>
          </ac:grpSpMkLst>
        </pc:grpChg>
        <pc:picChg chg="del">
          <ac:chgData name="Santiago Sordo Ruz" userId="S::214661@students.hertie-school.org::fd41de41-a015-412e-ba7c-5dfd49778bf9" providerId="AD" clId="Web-{0C382B9A-7FCC-4DC5-A6B0-39A288CF7BCB}" dt="2023-12-07T08:31:50.605" v="3"/>
          <ac:picMkLst>
            <pc:docMk/>
            <pc:sldMk cId="1428370313" sldId="320"/>
            <ac:picMk id="11" creationId="{91880FD6-38B8-BE2C-DE78-96BD8653649C}"/>
          </ac:picMkLst>
        </pc:picChg>
      </pc:sldChg>
      <pc:sldChg chg="new del">
        <pc:chgData name="Santiago Sordo Ruz" userId="S::214661@students.hertie-school.org::fd41de41-a015-412e-ba7c-5dfd49778bf9" providerId="AD" clId="Web-{0C382B9A-7FCC-4DC5-A6B0-39A288CF7BCB}" dt="2023-12-07T08:33:43.784" v="22"/>
        <pc:sldMkLst>
          <pc:docMk/>
          <pc:sldMk cId="88307650" sldId="321"/>
        </pc:sldMkLst>
      </pc:sldChg>
      <pc:sldChg chg="addSp modSp add ord replId">
        <pc:chgData name="Santiago Sordo Ruz" userId="S::214661@students.hertie-school.org::fd41de41-a015-412e-ba7c-5dfd49778bf9" providerId="AD" clId="Web-{0C382B9A-7FCC-4DC5-A6B0-39A288CF7BCB}" dt="2023-12-07T08:59:29.843" v="431" actId="1076"/>
        <pc:sldMkLst>
          <pc:docMk/>
          <pc:sldMk cId="89111108" sldId="321"/>
        </pc:sldMkLst>
        <pc:spChg chg="mod">
          <ac:chgData name="Santiago Sordo Ruz" userId="S::214661@students.hertie-school.org::fd41de41-a015-412e-ba7c-5dfd49778bf9" providerId="AD" clId="Web-{0C382B9A-7FCC-4DC5-A6B0-39A288CF7BCB}" dt="2023-12-07T08:59:29.843" v="431" actId="1076"/>
          <ac:spMkLst>
            <pc:docMk/>
            <pc:sldMk cId="89111108" sldId="321"/>
            <ac:spMk id="2" creationId="{A7D0D203-AE93-24AB-DA43-6E1A5C43CF6C}"/>
          </ac:spMkLst>
        </pc:spChg>
        <pc:spChg chg="mod">
          <ac:chgData name="Santiago Sordo Ruz" userId="S::214661@students.hertie-school.org::fd41de41-a015-412e-ba7c-5dfd49778bf9" providerId="AD" clId="Web-{0C382B9A-7FCC-4DC5-A6B0-39A288CF7BCB}" dt="2023-12-07T08:59:26.531" v="430" actId="1076"/>
          <ac:spMkLst>
            <pc:docMk/>
            <pc:sldMk cId="89111108" sldId="321"/>
            <ac:spMk id="3" creationId="{EA5A8A8F-34C5-135A-85BE-12D6A91C085A}"/>
          </ac:spMkLst>
        </pc:spChg>
        <pc:spChg chg="add mod">
          <ac:chgData name="Santiago Sordo Ruz" userId="S::214661@students.hertie-school.org::fd41de41-a015-412e-ba7c-5dfd49778bf9" providerId="AD" clId="Web-{0C382B9A-7FCC-4DC5-A6B0-39A288CF7BCB}" dt="2023-12-07T08:55:11.969" v="253" actId="1076"/>
          <ac:spMkLst>
            <pc:docMk/>
            <pc:sldMk cId="89111108" sldId="321"/>
            <ac:spMk id="4" creationId="{2A24A4C1-FAB1-A7CC-AA5B-9A6DBA38C8D4}"/>
          </ac:spMkLst>
        </pc:spChg>
      </pc:sldChg>
    </pc:docChg>
  </pc:docChgLst>
  <pc:docChgLst>
    <pc:chgData name="Santiago Sordo Ruz" userId="S::214661@students.hertie-school.org::fd41de41-a015-412e-ba7c-5dfd49778bf9" providerId="AD" clId="Web-{1AEF7DC6-AD29-4447-940B-2EEFE2F8A595}"/>
    <pc:docChg chg="addSld delSld modSld sldOrd">
      <pc:chgData name="Santiago Sordo Ruz" userId="S::214661@students.hertie-school.org::fd41de41-a015-412e-ba7c-5dfd49778bf9" providerId="AD" clId="Web-{1AEF7DC6-AD29-4447-940B-2EEFE2F8A595}" dt="2023-12-06T22:43:21.003" v="1156" actId="1076"/>
      <pc:docMkLst>
        <pc:docMk/>
      </pc:docMkLst>
      <pc:sldChg chg="addSp delSp modSp">
        <pc:chgData name="Santiago Sordo Ruz" userId="S::214661@students.hertie-school.org::fd41de41-a015-412e-ba7c-5dfd49778bf9" providerId="AD" clId="Web-{1AEF7DC6-AD29-4447-940B-2EEFE2F8A595}" dt="2023-12-06T22:22:03.846" v="931" actId="20577"/>
        <pc:sldMkLst>
          <pc:docMk/>
          <pc:sldMk cId="2976721399" sldId="256"/>
        </pc:sldMkLst>
        <pc:spChg chg="mod">
          <ac:chgData name="Santiago Sordo Ruz" userId="S::214661@students.hertie-school.org::fd41de41-a015-412e-ba7c-5dfd49778bf9" providerId="AD" clId="Web-{1AEF7DC6-AD29-4447-940B-2EEFE2F8A595}" dt="2023-12-06T21:44:16.049" v="508" actId="1076"/>
          <ac:spMkLst>
            <pc:docMk/>
            <pc:sldMk cId="2976721399" sldId="256"/>
            <ac:spMk id="7" creationId="{F40BE8CB-760F-385A-9E5B-852701688D6C}"/>
          </ac:spMkLst>
        </pc:spChg>
        <pc:spChg chg="mod">
          <ac:chgData name="Santiago Sordo Ruz" userId="S::214661@students.hertie-school.org::fd41de41-a015-412e-ba7c-5dfd49778bf9" providerId="AD" clId="Web-{1AEF7DC6-AD29-4447-940B-2EEFE2F8A595}" dt="2023-12-06T21:44:29.065" v="512" actId="14100"/>
          <ac:spMkLst>
            <pc:docMk/>
            <pc:sldMk cId="2976721399" sldId="256"/>
            <ac:spMk id="9" creationId="{92078D88-33A7-9768-3E48-CD1294DC1D29}"/>
          </ac:spMkLst>
        </pc:spChg>
        <pc:spChg chg="mod">
          <ac:chgData name="Santiago Sordo Ruz" userId="S::214661@students.hertie-school.org::fd41de41-a015-412e-ba7c-5dfd49778bf9" providerId="AD" clId="Web-{1AEF7DC6-AD29-4447-940B-2EEFE2F8A595}" dt="2023-12-06T22:22:03.846" v="931" actId="20577"/>
          <ac:spMkLst>
            <pc:docMk/>
            <pc:sldMk cId="2976721399" sldId="256"/>
            <ac:spMk id="10" creationId="{BF193CFD-1080-DF3D-A06B-2B02BE419917}"/>
          </ac:spMkLst>
        </pc:spChg>
        <pc:picChg chg="del">
          <ac:chgData name="Santiago Sordo Ruz" userId="S::214661@students.hertie-school.org::fd41de41-a015-412e-ba7c-5dfd49778bf9" providerId="AD" clId="Web-{1AEF7DC6-AD29-4447-940B-2EEFE2F8A595}" dt="2023-12-06T21:40:18.966" v="489"/>
          <ac:picMkLst>
            <pc:docMk/>
            <pc:sldMk cId="2976721399" sldId="256"/>
            <ac:picMk id="2" creationId="{DC04952D-6A9E-3811-469D-627A1A8A8C2B}"/>
          </ac:picMkLst>
        </pc:picChg>
        <pc:picChg chg="add del mod">
          <ac:chgData name="Santiago Sordo Ruz" userId="S::214661@students.hertie-school.org::fd41de41-a015-412e-ba7c-5dfd49778bf9" providerId="AD" clId="Web-{1AEF7DC6-AD29-4447-940B-2EEFE2F8A595}" dt="2023-12-06T21:43:47.486" v="501"/>
          <ac:picMkLst>
            <pc:docMk/>
            <pc:sldMk cId="2976721399" sldId="256"/>
            <ac:picMk id="3" creationId="{70E74B0C-A3FD-E26A-585A-8CDF2D55181F}"/>
          </ac:picMkLst>
        </pc:picChg>
        <pc:picChg chg="del">
          <ac:chgData name="Santiago Sordo Ruz" userId="S::214661@students.hertie-school.org::fd41de41-a015-412e-ba7c-5dfd49778bf9" providerId="AD" clId="Web-{1AEF7DC6-AD29-4447-940B-2EEFE2F8A595}" dt="2023-12-06T21:40:18.653" v="488"/>
          <ac:picMkLst>
            <pc:docMk/>
            <pc:sldMk cId="2976721399" sldId="256"/>
            <ac:picMk id="4" creationId="{02EDF715-449C-6BDB-5081-F9AF509A6D71}"/>
          </ac:picMkLst>
        </pc:picChg>
        <pc:picChg chg="add mod">
          <ac:chgData name="Santiago Sordo Ruz" userId="S::214661@students.hertie-school.org::fd41de41-a015-412e-ba7c-5dfd49778bf9" providerId="AD" clId="Web-{1AEF7DC6-AD29-4447-940B-2EEFE2F8A595}" dt="2023-12-06T21:44:41.956" v="516" actId="1076"/>
          <ac:picMkLst>
            <pc:docMk/>
            <pc:sldMk cId="2976721399" sldId="256"/>
            <ac:picMk id="5" creationId="{7D7E7393-B274-80B6-A9C8-346563D2DA6C}"/>
          </ac:picMkLst>
        </pc:picChg>
      </pc:sldChg>
      <pc:sldChg chg="addSp modSp addAnim">
        <pc:chgData name="Santiago Sordo Ruz" userId="S::214661@students.hertie-school.org::fd41de41-a015-412e-ba7c-5dfd49778bf9" providerId="AD" clId="Web-{1AEF7DC6-AD29-4447-940B-2EEFE2F8A595}" dt="2023-12-06T22:43:21.003" v="1156" actId="1076"/>
        <pc:sldMkLst>
          <pc:docMk/>
          <pc:sldMk cId="1384891633" sldId="270"/>
        </pc:sldMkLst>
        <pc:spChg chg="mod">
          <ac:chgData name="Santiago Sordo Ruz" userId="S::214661@students.hertie-school.org::fd41de41-a015-412e-ba7c-5dfd49778bf9" providerId="AD" clId="Web-{1AEF7DC6-AD29-4447-940B-2EEFE2F8A595}" dt="2023-12-06T22:38:19.261" v="1094" actId="1076"/>
          <ac:spMkLst>
            <pc:docMk/>
            <pc:sldMk cId="1384891633" sldId="270"/>
            <ac:spMk id="2" creationId="{2286241D-BD8C-C08F-E701-A0E9DFA62057}"/>
          </ac:spMkLst>
        </pc:spChg>
        <pc:spChg chg="add mod">
          <ac:chgData name="Santiago Sordo Ruz" userId="S::214661@students.hertie-school.org::fd41de41-a015-412e-ba7c-5dfd49778bf9" providerId="AD" clId="Web-{1AEF7DC6-AD29-4447-940B-2EEFE2F8A595}" dt="2023-12-06T22:39:06.418" v="1114" actId="1076"/>
          <ac:spMkLst>
            <pc:docMk/>
            <pc:sldMk cId="1384891633" sldId="270"/>
            <ac:spMk id="5" creationId="{E586952F-1474-6786-DB0F-56347BED5ABD}"/>
          </ac:spMkLst>
        </pc:spChg>
        <pc:spChg chg="mod">
          <ac:chgData name="Santiago Sordo Ruz" userId="S::214661@students.hertie-school.org::fd41de41-a015-412e-ba7c-5dfd49778bf9" providerId="AD" clId="Web-{1AEF7DC6-AD29-4447-940B-2EEFE2F8A595}" dt="2023-12-06T22:40:11.373" v="1121" actId="20577"/>
          <ac:spMkLst>
            <pc:docMk/>
            <pc:sldMk cId="1384891633" sldId="270"/>
            <ac:spMk id="7" creationId="{F40BE8CB-760F-385A-9E5B-852701688D6C}"/>
          </ac:spMkLst>
        </pc:spChg>
        <pc:picChg chg="add mod">
          <ac:chgData name="Santiago Sordo Ruz" userId="S::214661@students.hertie-school.org::fd41de41-a015-412e-ba7c-5dfd49778bf9" providerId="AD" clId="Web-{1AEF7DC6-AD29-4447-940B-2EEFE2F8A595}" dt="2023-12-06T22:43:21.003" v="1156" actId="1076"/>
          <ac:picMkLst>
            <pc:docMk/>
            <pc:sldMk cId="1384891633" sldId="270"/>
            <ac:picMk id="4" creationId="{C259155F-F312-112C-2BC5-9F89A6F1C3F0}"/>
          </ac:picMkLst>
        </pc:picChg>
      </pc:sldChg>
      <pc:sldChg chg="modSp ord">
        <pc:chgData name="Santiago Sordo Ruz" userId="S::214661@students.hertie-school.org::fd41de41-a015-412e-ba7c-5dfd49778bf9" providerId="AD" clId="Web-{1AEF7DC6-AD29-4447-940B-2EEFE2F8A595}" dt="2023-12-06T22:37:04.509" v="1040" actId="20577"/>
        <pc:sldMkLst>
          <pc:docMk/>
          <pc:sldMk cId="332982666" sldId="271"/>
        </pc:sldMkLst>
        <pc:spChg chg="mod">
          <ac:chgData name="Santiago Sordo Ruz" userId="S::214661@students.hertie-school.org::fd41de41-a015-412e-ba7c-5dfd49778bf9" providerId="AD" clId="Web-{1AEF7DC6-AD29-4447-940B-2EEFE2F8A595}" dt="2023-12-06T22:37:04.509" v="1040" actId="20577"/>
          <ac:spMkLst>
            <pc:docMk/>
            <pc:sldMk cId="332982666" sldId="271"/>
            <ac:spMk id="5" creationId="{1203D4AB-DF13-B174-329F-4D499593EA76}"/>
          </ac:spMkLst>
        </pc:spChg>
        <pc:spChg chg="mod">
          <ac:chgData name="Santiago Sordo Ruz" userId="S::214661@students.hertie-school.org::fd41de41-a015-412e-ba7c-5dfd49778bf9" providerId="AD" clId="Web-{1AEF7DC6-AD29-4447-940B-2EEFE2F8A595}" dt="2023-12-06T20:47:28.403" v="73" actId="1076"/>
          <ac:spMkLst>
            <pc:docMk/>
            <pc:sldMk cId="332982666" sldId="271"/>
            <ac:spMk id="12" creationId="{61A7650B-C36B-926C-58B3-677610647FDD}"/>
          </ac:spMkLst>
        </pc:spChg>
        <pc:picChg chg="mod">
          <ac:chgData name="Santiago Sordo Ruz" userId="S::214661@students.hertie-school.org::fd41de41-a015-412e-ba7c-5dfd49778bf9" providerId="AD" clId="Web-{1AEF7DC6-AD29-4447-940B-2EEFE2F8A595}" dt="2023-12-06T21:45:02.332" v="518" actId="1076"/>
          <ac:picMkLst>
            <pc:docMk/>
            <pc:sldMk cId="332982666" sldId="271"/>
            <ac:picMk id="1026" creationId="{E12CCC91-44A6-A80C-4495-D9FE2C69E19C}"/>
          </ac:picMkLst>
        </pc:picChg>
      </pc:sldChg>
      <pc:sldChg chg="addSp delSp modSp mod modClrScheme chgLayout">
        <pc:chgData name="Santiago Sordo Ruz" userId="S::214661@students.hertie-school.org::fd41de41-a015-412e-ba7c-5dfd49778bf9" providerId="AD" clId="Web-{1AEF7DC6-AD29-4447-940B-2EEFE2F8A595}" dt="2023-12-06T22:42:15.610" v="1155" actId="1076"/>
        <pc:sldMkLst>
          <pc:docMk/>
          <pc:sldMk cId="2373497653" sldId="272"/>
        </pc:sldMkLst>
        <pc:spChg chg="mod ord">
          <ac:chgData name="Santiago Sordo Ruz" userId="S::214661@students.hertie-school.org::fd41de41-a015-412e-ba7c-5dfd49778bf9" providerId="AD" clId="Web-{1AEF7DC6-AD29-4447-940B-2EEFE2F8A595}" dt="2023-12-06T22:42:15.610" v="1155" actId="1076"/>
          <ac:spMkLst>
            <pc:docMk/>
            <pc:sldMk cId="2373497653" sldId="272"/>
            <ac:spMk id="2" creationId="{91F82F75-CF52-E49D-76ED-CE5D3580259D}"/>
          </ac:spMkLst>
        </pc:spChg>
        <pc:spChg chg="add mod">
          <ac:chgData name="Santiago Sordo Ruz" userId="S::214661@students.hertie-school.org::fd41de41-a015-412e-ba7c-5dfd49778bf9" providerId="AD" clId="Web-{1AEF7DC6-AD29-4447-940B-2EEFE2F8A595}" dt="2023-12-06T22:42:07.735" v="1153"/>
          <ac:spMkLst>
            <pc:docMk/>
            <pc:sldMk cId="2373497653" sldId="272"/>
            <ac:spMk id="6" creationId="{674A27DE-17BF-58A3-EE84-B20A516F4402}"/>
          </ac:spMkLst>
        </pc:spChg>
        <pc:spChg chg="mod">
          <ac:chgData name="Santiago Sordo Ruz" userId="S::214661@students.hertie-school.org::fd41de41-a015-412e-ba7c-5dfd49778bf9" providerId="AD" clId="Web-{1AEF7DC6-AD29-4447-940B-2EEFE2F8A595}" dt="2023-12-06T21:18:45.434" v="424" actId="1076"/>
          <ac:spMkLst>
            <pc:docMk/>
            <pc:sldMk cId="2373497653" sldId="272"/>
            <ac:spMk id="7" creationId="{F40BE8CB-760F-385A-9E5B-852701688D6C}"/>
          </ac:spMkLst>
        </pc:spChg>
        <pc:grpChg chg="add mod">
          <ac:chgData name="Santiago Sordo Ruz" userId="S::214661@students.hertie-school.org::fd41de41-a015-412e-ba7c-5dfd49778bf9" providerId="AD" clId="Web-{1AEF7DC6-AD29-4447-940B-2EEFE2F8A595}" dt="2023-12-06T22:42:12.813" v="1154" actId="1076"/>
          <ac:grpSpMkLst>
            <pc:docMk/>
            <pc:sldMk cId="2373497653" sldId="272"/>
            <ac:grpSpMk id="8" creationId="{64D5A6A1-B8D9-BAEF-00D1-071F2B425B75}"/>
          </ac:grpSpMkLst>
        </pc:grpChg>
        <pc:picChg chg="add del mod">
          <ac:chgData name="Santiago Sordo Ruz" userId="S::214661@students.hertie-school.org::fd41de41-a015-412e-ba7c-5dfd49778bf9" providerId="AD" clId="Web-{1AEF7DC6-AD29-4447-940B-2EEFE2F8A595}" dt="2023-12-06T21:15:33.257" v="414"/>
          <ac:picMkLst>
            <pc:docMk/>
            <pc:sldMk cId="2373497653" sldId="272"/>
            <ac:picMk id="3" creationId="{1A1B0ED9-239B-4B9A-8423-BDFBA1A43B1A}"/>
          </ac:picMkLst>
        </pc:picChg>
        <pc:picChg chg="add del mod">
          <ac:chgData name="Santiago Sordo Ruz" userId="S::214661@students.hertie-school.org::fd41de41-a015-412e-ba7c-5dfd49778bf9" providerId="AD" clId="Web-{1AEF7DC6-AD29-4447-940B-2EEFE2F8A595}" dt="2023-12-06T21:18:10.573" v="419"/>
          <ac:picMkLst>
            <pc:docMk/>
            <pc:sldMk cId="2373497653" sldId="272"/>
            <ac:picMk id="4" creationId="{EB745605-7155-0C60-E6B8-2AD96AA86FE3}"/>
          </ac:picMkLst>
        </pc:picChg>
        <pc:picChg chg="add mod modCrop">
          <ac:chgData name="Santiago Sordo Ruz" userId="S::214661@students.hertie-school.org::fd41de41-a015-412e-ba7c-5dfd49778bf9" providerId="AD" clId="Web-{1AEF7DC6-AD29-4447-940B-2EEFE2F8A595}" dt="2023-12-06T22:40:58.827" v="1135"/>
          <ac:picMkLst>
            <pc:docMk/>
            <pc:sldMk cId="2373497653" sldId="272"/>
            <ac:picMk id="5" creationId="{00EEFC23-61C9-3023-13A3-0C7599D23A92}"/>
          </ac:picMkLst>
        </pc:picChg>
      </pc:sldChg>
      <pc:sldChg chg="modSp">
        <pc:chgData name="Santiago Sordo Ruz" userId="S::214661@students.hertie-school.org::fd41de41-a015-412e-ba7c-5dfd49778bf9" providerId="AD" clId="Web-{1AEF7DC6-AD29-4447-940B-2EEFE2F8A595}" dt="2023-12-06T20:43:18.522" v="30" actId="1076"/>
        <pc:sldMkLst>
          <pc:docMk/>
          <pc:sldMk cId="2833514858" sldId="273"/>
        </pc:sldMkLst>
        <pc:spChg chg="mod">
          <ac:chgData name="Santiago Sordo Ruz" userId="S::214661@students.hertie-school.org::fd41de41-a015-412e-ba7c-5dfd49778bf9" providerId="AD" clId="Web-{1AEF7DC6-AD29-4447-940B-2EEFE2F8A595}" dt="2023-12-06T20:43:18.522" v="30" actId="1076"/>
          <ac:spMkLst>
            <pc:docMk/>
            <pc:sldMk cId="2833514858" sldId="273"/>
            <ac:spMk id="7" creationId="{F40BE8CB-760F-385A-9E5B-852701688D6C}"/>
          </ac:spMkLst>
        </pc:spChg>
      </pc:sldChg>
      <pc:sldChg chg="addSp delSp modSp">
        <pc:chgData name="Santiago Sordo Ruz" userId="S::214661@students.hertie-school.org::fd41de41-a015-412e-ba7c-5dfd49778bf9" providerId="AD" clId="Web-{1AEF7DC6-AD29-4447-940B-2EEFE2F8A595}" dt="2023-12-06T22:16:56.495" v="908" actId="1076"/>
        <pc:sldMkLst>
          <pc:docMk/>
          <pc:sldMk cId="979910508" sldId="274"/>
        </pc:sldMkLst>
        <pc:spChg chg="del mod">
          <ac:chgData name="Santiago Sordo Ruz" userId="S::214661@students.hertie-school.org::fd41de41-a015-412e-ba7c-5dfd49778bf9" providerId="AD" clId="Web-{1AEF7DC6-AD29-4447-940B-2EEFE2F8A595}" dt="2023-12-06T20:49:36.047" v="97"/>
          <ac:spMkLst>
            <pc:docMk/>
            <pc:sldMk cId="979910508" sldId="274"/>
            <ac:spMk id="3" creationId="{49485AA9-9A03-E4BD-7238-52EA863EB480}"/>
          </ac:spMkLst>
        </pc:spChg>
        <pc:spChg chg="add mod">
          <ac:chgData name="Santiago Sordo Ruz" userId="S::214661@students.hertie-school.org::fd41de41-a015-412e-ba7c-5dfd49778bf9" providerId="AD" clId="Web-{1AEF7DC6-AD29-4447-940B-2EEFE2F8A595}" dt="2023-12-06T22:00:37.622" v="563" actId="20577"/>
          <ac:spMkLst>
            <pc:docMk/>
            <pc:sldMk cId="979910508" sldId="274"/>
            <ac:spMk id="5" creationId="{D2E330D3-7975-97CB-C372-906B545E28BE}"/>
          </ac:spMkLst>
        </pc:spChg>
        <pc:spChg chg="mod">
          <ac:chgData name="Santiago Sordo Ruz" userId="S::214661@students.hertie-school.org::fd41de41-a015-412e-ba7c-5dfd49778bf9" providerId="AD" clId="Web-{1AEF7DC6-AD29-4447-940B-2EEFE2F8A595}" dt="2023-12-06T20:48:58.374" v="95" actId="14100"/>
          <ac:spMkLst>
            <pc:docMk/>
            <pc:sldMk cId="979910508" sldId="274"/>
            <ac:spMk id="7" creationId="{F40BE8CB-760F-385A-9E5B-852701688D6C}"/>
          </ac:spMkLst>
        </pc:spChg>
        <pc:spChg chg="add mod">
          <ac:chgData name="Santiago Sordo Ruz" userId="S::214661@students.hertie-school.org::fd41de41-a015-412e-ba7c-5dfd49778bf9" providerId="AD" clId="Web-{1AEF7DC6-AD29-4447-940B-2EEFE2F8A595}" dt="2023-12-06T21:55:45.488" v="551" actId="20577"/>
          <ac:spMkLst>
            <pc:docMk/>
            <pc:sldMk cId="979910508" sldId="274"/>
            <ac:spMk id="9" creationId="{B062B506-49BC-709B-AB1F-6402E263C532}"/>
          </ac:spMkLst>
        </pc:spChg>
        <pc:grpChg chg="add mod">
          <ac:chgData name="Santiago Sordo Ruz" userId="S::214661@students.hertie-school.org::fd41de41-a015-412e-ba7c-5dfd49778bf9" providerId="AD" clId="Web-{1AEF7DC6-AD29-4447-940B-2EEFE2F8A595}" dt="2023-12-06T22:16:56.495" v="908" actId="1076"/>
          <ac:grpSpMkLst>
            <pc:docMk/>
            <pc:sldMk cId="979910508" sldId="274"/>
            <ac:grpSpMk id="10" creationId="{1A242852-8F6E-58CE-199C-B63DEEB3DEFE}"/>
          </ac:grpSpMkLst>
        </pc:grpChg>
        <pc:picChg chg="add del mod">
          <ac:chgData name="Santiago Sordo Ruz" userId="S::214661@students.hertie-school.org::fd41de41-a015-412e-ba7c-5dfd49778bf9" providerId="AD" clId="Web-{1AEF7DC6-AD29-4447-940B-2EEFE2F8A595}" dt="2023-12-06T20:49:50.781" v="101"/>
          <ac:picMkLst>
            <pc:docMk/>
            <pc:sldMk cId="979910508" sldId="274"/>
            <ac:picMk id="2" creationId="{E2C60FB2-1E8A-308D-4A7A-0ED3DDD33352}"/>
          </ac:picMkLst>
        </pc:picChg>
        <pc:picChg chg="add mod">
          <ac:chgData name="Santiago Sordo Ruz" userId="S::214661@students.hertie-school.org::fd41de41-a015-412e-ba7c-5dfd49778bf9" providerId="AD" clId="Web-{1AEF7DC6-AD29-4447-940B-2EEFE2F8A595}" dt="2023-12-06T21:54:26.705" v="536" actId="1076"/>
          <ac:picMkLst>
            <pc:docMk/>
            <pc:sldMk cId="979910508" sldId="274"/>
            <ac:picMk id="8" creationId="{03E50DE9-A67F-798F-6F6A-24E95B15FA88}"/>
          </ac:picMkLst>
        </pc:picChg>
        <pc:picChg chg="del">
          <ac:chgData name="Santiago Sordo Ruz" userId="S::214661@students.hertie-school.org::fd41de41-a015-412e-ba7c-5dfd49778bf9" providerId="AD" clId="Web-{1AEF7DC6-AD29-4447-940B-2EEFE2F8A595}" dt="2023-12-06T20:49:38.015" v="98"/>
          <ac:picMkLst>
            <pc:docMk/>
            <pc:sldMk cId="979910508" sldId="274"/>
            <ac:picMk id="5122" creationId="{AE380703-476F-6466-1F41-72569A3C7540}"/>
          </ac:picMkLst>
        </pc:picChg>
      </pc:sldChg>
      <pc:sldChg chg="mod modShow">
        <pc:chgData name="Santiago Sordo Ruz" userId="S::214661@students.hertie-school.org::fd41de41-a015-412e-ba7c-5dfd49778bf9" providerId="AD" clId="Web-{1AEF7DC6-AD29-4447-940B-2EEFE2F8A595}" dt="2023-12-06T22:40:00.982" v="1116"/>
        <pc:sldMkLst>
          <pc:docMk/>
          <pc:sldMk cId="4257988414" sldId="276"/>
        </pc:sldMkLst>
      </pc:sldChg>
      <pc:sldChg chg="addSp delSp modSp">
        <pc:chgData name="Santiago Sordo Ruz" userId="S::214661@students.hertie-school.org::fd41de41-a015-412e-ba7c-5dfd49778bf9" providerId="AD" clId="Web-{1AEF7DC6-AD29-4447-940B-2EEFE2F8A595}" dt="2023-12-06T22:36:08.680" v="1024" actId="14100"/>
        <pc:sldMkLst>
          <pc:docMk/>
          <pc:sldMk cId="1567819375" sldId="281"/>
        </pc:sldMkLst>
        <pc:spChg chg="add mod">
          <ac:chgData name="Santiago Sordo Ruz" userId="S::214661@students.hertie-school.org::fd41de41-a015-412e-ba7c-5dfd49778bf9" providerId="AD" clId="Web-{1AEF7DC6-AD29-4447-940B-2EEFE2F8A595}" dt="2023-12-06T22:32:42.268" v="962"/>
          <ac:spMkLst>
            <pc:docMk/>
            <pc:sldMk cId="1567819375" sldId="281"/>
            <ac:spMk id="4" creationId="{D55189F1-2D1A-D72D-E5F5-EB821D65DA3D}"/>
          </ac:spMkLst>
        </pc:spChg>
        <pc:spChg chg="add mod">
          <ac:chgData name="Santiago Sordo Ruz" userId="S::214661@students.hertie-school.org::fd41de41-a015-412e-ba7c-5dfd49778bf9" providerId="AD" clId="Web-{1AEF7DC6-AD29-4447-940B-2EEFE2F8A595}" dt="2023-12-06T22:32:50.425" v="964" actId="1076"/>
          <ac:spMkLst>
            <pc:docMk/>
            <pc:sldMk cId="1567819375" sldId="281"/>
            <ac:spMk id="5" creationId="{AF900E38-6C20-A78F-9116-FCDDFA3D9EC2}"/>
          </ac:spMkLst>
        </pc:spChg>
        <pc:spChg chg="mod">
          <ac:chgData name="Santiago Sordo Ruz" userId="S::214661@students.hertie-school.org::fd41de41-a015-412e-ba7c-5dfd49778bf9" providerId="AD" clId="Web-{1AEF7DC6-AD29-4447-940B-2EEFE2F8A595}" dt="2023-12-06T22:34:02.239" v="987" actId="1076"/>
          <ac:spMkLst>
            <pc:docMk/>
            <pc:sldMk cId="1567819375" sldId="281"/>
            <ac:spMk id="7" creationId="{F40BE8CB-760F-385A-9E5B-852701688D6C}"/>
          </ac:spMkLst>
        </pc:spChg>
        <pc:spChg chg="mod">
          <ac:chgData name="Santiago Sordo Ruz" userId="S::214661@students.hertie-school.org::fd41de41-a015-412e-ba7c-5dfd49778bf9" providerId="AD" clId="Web-{1AEF7DC6-AD29-4447-940B-2EEFE2F8A595}" dt="2023-12-06T22:36:08.680" v="1024" actId="14100"/>
          <ac:spMkLst>
            <pc:docMk/>
            <pc:sldMk cId="1567819375" sldId="281"/>
            <ac:spMk id="16" creationId="{D3EFB9EB-0801-18DE-E963-9BE5A0F57A2A}"/>
          </ac:spMkLst>
        </pc:spChg>
        <pc:grpChg chg="add mod">
          <ac:chgData name="Santiago Sordo Ruz" userId="S::214661@students.hertie-school.org::fd41de41-a015-412e-ba7c-5dfd49778bf9" providerId="AD" clId="Web-{1AEF7DC6-AD29-4447-940B-2EEFE2F8A595}" dt="2023-12-06T22:35:50.242" v="1018" actId="1076"/>
          <ac:grpSpMkLst>
            <pc:docMk/>
            <pc:sldMk cId="1567819375" sldId="281"/>
            <ac:grpSpMk id="6" creationId="{0106C1A5-26D5-30B6-2A4E-57C9ACADF596}"/>
          </ac:grpSpMkLst>
        </pc:grpChg>
        <pc:picChg chg="add mod ord">
          <ac:chgData name="Santiago Sordo Ruz" userId="S::214661@students.hertie-school.org::fd41de41-a015-412e-ba7c-5dfd49778bf9" providerId="AD" clId="Web-{1AEF7DC6-AD29-4447-940B-2EEFE2F8A595}" dt="2023-12-06T22:31:54.548" v="956"/>
          <ac:picMkLst>
            <pc:docMk/>
            <pc:sldMk cId="1567819375" sldId="281"/>
            <ac:picMk id="2" creationId="{87FDD8CA-43B4-F392-B343-C4DAD3A28991}"/>
          </ac:picMkLst>
        </pc:picChg>
        <pc:picChg chg="add mod ord">
          <ac:chgData name="Santiago Sordo Ruz" userId="S::214661@students.hertie-school.org::fd41de41-a015-412e-ba7c-5dfd49778bf9" providerId="AD" clId="Web-{1AEF7DC6-AD29-4447-940B-2EEFE2F8A595}" dt="2023-12-06T22:31:52.048" v="955"/>
          <ac:picMkLst>
            <pc:docMk/>
            <pc:sldMk cId="1567819375" sldId="281"/>
            <ac:picMk id="3" creationId="{764D01DE-F2F8-10BD-CE6C-F2F5FE4A7A9E}"/>
          </ac:picMkLst>
        </pc:picChg>
        <pc:picChg chg="del mod">
          <ac:chgData name="Santiago Sordo Ruz" userId="S::214661@students.hertie-school.org::fd41de41-a015-412e-ba7c-5dfd49778bf9" providerId="AD" clId="Web-{1AEF7DC6-AD29-4447-940B-2EEFE2F8A595}" dt="2023-12-06T22:25:28.226" v="934"/>
          <ac:picMkLst>
            <pc:docMk/>
            <pc:sldMk cId="1567819375" sldId="281"/>
            <ac:picMk id="3074" creationId="{03CF6B04-1600-15CA-70ED-F219AAF3F479}"/>
          </ac:picMkLst>
        </pc:picChg>
      </pc:sldChg>
      <pc:sldChg chg="addSp delSp modSp">
        <pc:chgData name="Santiago Sordo Ruz" userId="S::214661@students.hertie-school.org::fd41de41-a015-412e-ba7c-5dfd49778bf9" providerId="AD" clId="Web-{1AEF7DC6-AD29-4447-940B-2EEFE2F8A595}" dt="2023-12-06T22:21:32.924" v="929" actId="1076"/>
        <pc:sldMkLst>
          <pc:docMk/>
          <pc:sldMk cId="82247101" sldId="284"/>
        </pc:sldMkLst>
        <pc:spChg chg="add mod">
          <ac:chgData name="Santiago Sordo Ruz" userId="S::214661@students.hertie-school.org::fd41de41-a015-412e-ba7c-5dfd49778bf9" providerId="AD" clId="Web-{1AEF7DC6-AD29-4447-940B-2EEFE2F8A595}" dt="2023-12-06T22:21:32.924" v="929" actId="1076"/>
          <ac:spMkLst>
            <pc:docMk/>
            <pc:sldMk cId="82247101" sldId="284"/>
            <ac:spMk id="3" creationId="{E346AE2C-9737-179F-6589-00428DBF9853}"/>
          </ac:spMkLst>
        </pc:spChg>
        <pc:spChg chg="mod">
          <ac:chgData name="Santiago Sordo Ruz" userId="S::214661@students.hertie-school.org::fd41de41-a015-412e-ba7c-5dfd49778bf9" providerId="AD" clId="Web-{1AEF7DC6-AD29-4447-940B-2EEFE2F8A595}" dt="2023-12-06T22:16:41.979" v="906" actId="1076"/>
          <ac:spMkLst>
            <pc:docMk/>
            <pc:sldMk cId="82247101" sldId="284"/>
            <ac:spMk id="7" creationId="{F40BE8CB-760F-385A-9E5B-852701688D6C}"/>
          </ac:spMkLst>
        </pc:spChg>
        <pc:picChg chg="add del mod">
          <ac:chgData name="Santiago Sordo Ruz" userId="S::214661@students.hertie-school.org::fd41de41-a015-412e-ba7c-5dfd49778bf9" providerId="AD" clId="Web-{1AEF7DC6-AD29-4447-940B-2EEFE2F8A595}" dt="2023-12-06T22:18:10.247" v="921"/>
          <ac:picMkLst>
            <pc:docMk/>
            <pc:sldMk cId="82247101" sldId="284"/>
            <ac:picMk id="4" creationId="{35530E4B-89C7-29AA-441E-F32E4ECB33F8}"/>
          </ac:picMkLst>
        </pc:picChg>
        <pc:picChg chg="del">
          <ac:chgData name="Santiago Sordo Ruz" userId="S::214661@students.hertie-school.org::fd41de41-a015-412e-ba7c-5dfd49778bf9" providerId="AD" clId="Web-{1AEF7DC6-AD29-4447-940B-2EEFE2F8A595}" dt="2023-12-06T22:16:16.838" v="898"/>
          <ac:picMkLst>
            <pc:docMk/>
            <pc:sldMk cId="82247101" sldId="284"/>
            <ac:picMk id="6" creationId="{7CF9AEF1-E520-6860-2AE9-4F841B82E842}"/>
          </ac:picMkLst>
        </pc:picChg>
        <pc:picChg chg="mod">
          <ac:chgData name="Santiago Sordo Ruz" userId="S::214661@students.hertie-school.org::fd41de41-a015-412e-ba7c-5dfd49778bf9" providerId="AD" clId="Web-{1AEF7DC6-AD29-4447-940B-2EEFE2F8A595}" dt="2023-12-06T22:18:54.498" v="924" actId="1076"/>
          <ac:picMkLst>
            <pc:docMk/>
            <pc:sldMk cId="82247101" sldId="284"/>
            <ac:picMk id="5122" creationId="{AE380703-476F-6466-1F41-72569A3C7540}"/>
          </ac:picMkLst>
        </pc:picChg>
      </pc:sldChg>
      <pc:sldChg chg="modSp">
        <pc:chgData name="Santiago Sordo Ruz" userId="S::214661@students.hertie-school.org::fd41de41-a015-412e-ba7c-5dfd49778bf9" providerId="AD" clId="Web-{1AEF7DC6-AD29-4447-940B-2EEFE2F8A595}" dt="2023-12-06T20:43:25.928" v="33" actId="1076"/>
        <pc:sldMkLst>
          <pc:docMk/>
          <pc:sldMk cId="319891086" sldId="285"/>
        </pc:sldMkLst>
        <pc:spChg chg="mod">
          <ac:chgData name="Santiago Sordo Ruz" userId="S::214661@students.hertie-school.org::fd41de41-a015-412e-ba7c-5dfd49778bf9" providerId="AD" clId="Web-{1AEF7DC6-AD29-4447-940B-2EEFE2F8A595}" dt="2023-12-06T20:43:25.928" v="33" actId="1076"/>
          <ac:spMkLst>
            <pc:docMk/>
            <pc:sldMk cId="319891086" sldId="285"/>
            <ac:spMk id="7" creationId="{F40BE8CB-760F-385A-9E5B-852701688D6C}"/>
          </ac:spMkLst>
        </pc:spChg>
      </pc:sldChg>
      <pc:sldChg chg="addSp delSp modSp add replId">
        <pc:chgData name="Santiago Sordo Ruz" userId="S::214661@students.hertie-school.org::fd41de41-a015-412e-ba7c-5dfd49778bf9" providerId="AD" clId="Web-{1AEF7DC6-AD29-4447-940B-2EEFE2F8A595}" dt="2023-12-06T22:22:15.175" v="932"/>
        <pc:sldMkLst>
          <pc:docMk/>
          <pc:sldMk cId="1151737186" sldId="304"/>
        </pc:sldMkLst>
        <pc:spChg chg="add del mod">
          <ac:chgData name="Santiago Sordo Ruz" userId="S::214661@students.hertie-school.org::fd41de41-a015-412e-ba7c-5dfd49778bf9" providerId="AD" clId="Web-{1AEF7DC6-AD29-4447-940B-2EEFE2F8A595}" dt="2023-12-06T20:42:32.380" v="3"/>
          <ac:spMkLst>
            <pc:docMk/>
            <pc:sldMk cId="1151737186" sldId="304"/>
            <ac:spMk id="5" creationId="{7E5034A9-90EC-821C-DC91-53540754A7BF}"/>
          </ac:spMkLst>
        </pc:spChg>
        <pc:spChg chg="mod">
          <ac:chgData name="Santiago Sordo Ruz" userId="S::214661@students.hertie-school.org::fd41de41-a015-412e-ba7c-5dfd49778bf9" providerId="AD" clId="Web-{1AEF7DC6-AD29-4447-940B-2EEFE2F8A595}" dt="2023-12-06T22:22:15.175" v="932"/>
          <ac:spMkLst>
            <pc:docMk/>
            <pc:sldMk cId="1151737186" sldId="304"/>
            <ac:spMk id="7" creationId="{F40BE8CB-760F-385A-9E5B-852701688D6C}"/>
          </ac:spMkLst>
        </pc:spChg>
        <pc:spChg chg="del">
          <ac:chgData name="Santiago Sordo Ruz" userId="S::214661@students.hertie-school.org::fd41de41-a015-412e-ba7c-5dfd49778bf9" providerId="AD" clId="Web-{1AEF7DC6-AD29-4447-940B-2EEFE2F8A595}" dt="2023-12-06T20:42:30.333" v="1"/>
          <ac:spMkLst>
            <pc:docMk/>
            <pc:sldMk cId="1151737186" sldId="304"/>
            <ac:spMk id="9" creationId="{92078D88-33A7-9768-3E48-CD1294DC1D29}"/>
          </ac:spMkLst>
        </pc:spChg>
        <pc:spChg chg="del">
          <ac:chgData name="Santiago Sordo Ruz" userId="S::214661@students.hertie-school.org::fd41de41-a015-412e-ba7c-5dfd49778bf9" providerId="AD" clId="Web-{1AEF7DC6-AD29-4447-940B-2EEFE2F8A595}" dt="2023-12-06T20:42:35.021" v="5"/>
          <ac:spMkLst>
            <pc:docMk/>
            <pc:sldMk cId="1151737186" sldId="304"/>
            <ac:spMk id="10" creationId="{BF193CFD-1080-DF3D-A06B-2B02BE419917}"/>
          </ac:spMkLst>
        </pc:spChg>
        <pc:picChg chg="del">
          <ac:chgData name="Santiago Sordo Ruz" userId="S::214661@students.hertie-school.org::fd41de41-a015-412e-ba7c-5dfd49778bf9" providerId="AD" clId="Web-{1AEF7DC6-AD29-4447-940B-2EEFE2F8A595}" dt="2023-12-06T20:42:33.489" v="4"/>
          <ac:picMkLst>
            <pc:docMk/>
            <pc:sldMk cId="1151737186" sldId="304"/>
            <ac:picMk id="2" creationId="{DC04952D-6A9E-3811-469D-627A1A8A8C2B}"/>
          </ac:picMkLst>
        </pc:picChg>
        <pc:picChg chg="del">
          <ac:chgData name="Santiago Sordo Ruz" userId="S::214661@students.hertie-school.org::fd41de41-a015-412e-ba7c-5dfd49778bf9" providerId="AD" clId="Web-{1AEF7DC6-AD29-4447-940B-2EEFE2F8A595}" dt="2023-12-06T20:42:30.677" v="2"/>
          <ac:picMkLst>
            <pc:docMk/>
            <pc:sldMk cId="1151737186" sldId="304"/>
            <ac:picMk id="4" creationId="{02EDF715-449C-6BDB-5081-F9AF509A6D71}"/>
          </ac:picMkLst>
        </pc:picChg>
      </pc:sldChg>
      <pc:sldChg chg="modSp add replId">
        <pc:chgData name="Santiago Sordo Ruz" userId="S::214661@students.hertie-school.org::fd41de41-a015-412e-ba7c-5dfd49778bf9" providerId="AD" clId="Web-{1AEF7DC6-AD29-4447-940B-2EEFE2F8A595}" dt="2023-12-06T22:22:22.347" v="933"/>
        <pc:sldMkLst>
          <pc:docMk/>
          <pc:sldMk cId="735846741" sldId="305"/>
        </pc:sldMkLst>
        <pc:spChg chg="mod">
          <ac:chgData name="Santiago Sordo Ruz" userId="S::214661@students.hertie-school.org::fd41de41-a015-412e-ba7c-5dfd49778bf9" providerId="AD" clId="Web-{1AEF7DC6-AD29-4447-940B-2EEFE2F8A595}" dt="2023-12-06T22:22:22.347" v="933"/>
          <ac:spMkLst>
            <pc:docMk/>
            <pc:sldMk cId="735846741" sldId="305"/>
            <ac:spMk id="7" creationId="{F40BE8CB-760F-385A-9E5B-852701688D6C}"/>
          </ac:spMkLst>
        </pc:spChg>
      </pc:sldChg>
      <pc:sldChg chg="add del replId">
        <pc:chgData name="Santiago Sordo Ruz" userId="S::214661@students.hertie-school.org::fd41de41-a015-412e-ba7c-5dfd49778bf9" providerId="AD" clId="Web-{1AEF7DC6-AD29-4447-940B-2EEFE2F8A595}" dt="2023-12-06T20:43:38.913" v="40"/>
        <pc:sldMkLst>
          <pc:docMk/>
          <pc:sldMk cId="1843628826" sldId="307"/>
        </pc:sldMkLst>
      </pc:sldChg>
      <pc:sldChg chg="modSp">
        <pc:chgData name="Santiago Sordo Ruz" userId="S::214661@students.hertie-school.org::fd41de41-a015-412e-ba7c-5dfd49778bf9" providerId="AD" clId="Web-{1AEF7DC6-AD29-4447-940B-2EEFE2F8A595}" dt="2023-12-06T21:38:41.541" v="487" actId="20577"/>
        <pc:sldMkLst>
          <pc:docMk/>
          <pc:sldMk cId="2570530083" sldId="307"/>
        </pc:sldMkLst>
        <pc:spChg chg="mod">
          <ac:chgData name="Santiago Sordo Ruz" userId="S::214661@students.hertie-school.org::fd41de41-a015-412e-ba7c-5dfd49778bf9" providerId="AD" clId="Web-{1AEF7DC6-AD29-4447-940B-2EEFE2F8A595}" dt="2023-12-06T21:38:41.541" v="487" actId="20577"/>
          <ac:spMkLst>
            <pc:docMk/>
            <pc:sldMk cId="2570530083" sldId="307"/>
            <ac:spMk id="7" creationId="{F40BE8CB-760F-385A-9E5B-852701688D6C}"/>
          </ac:spMkLst>
        </pc:spChg>
      </pc:sldChg>
      <pc:sldChg chg="addSp delSp modSp add del replId">
        <pc:chgData name="Santiago Sordo Ruz" userId="S::214661@students.hertie-school.org::fd41de41-a015-412e-ba7c-5dfd49778bf9" providerId="AD" clId="Web-{1AEF7DC6-AD29-4447-940B-2EEFE2F8A595}" dt="2023-12-06T22:21:38.971" v="930"/>
        <pc:sldMkLst>
          <pc:docMk/>
          <pc:sldMk cId="2344447417" sldId="309"/>
        </pc:sldMkLst>
        <pc:spChg chg="mod">
          <ac:chgData name="Santiago Sordo Ruz" userId="S::214661@students.hertie-school.org::fd41de41-a015-412e-ba7c-5dfd49778bf9" providerId="AD" clId="Web-{1AEF7DC6-AD29-4447-940B-2EEFE2F8A595}" dt="2023-12-06T21:07:16.026" v="266" actId="20577"/>
          <ac:spMkLst>
            <pc:docMk/>
            <pc:sldMk cId="2344447417" sldId="309"/>
            <ac:spMk id="3" creationId="{E346AE2C-9737-179F-6589-00428DBF9853}"/>
          </ac:spMkLst>
        </pc:spChg>
        <pc:spChg chg="mod">
          <ac:chgData name="Santiago Sordo Ruz" userId="S::214661@students.hertie-school.org::fd41de41-a015-412e-ba7c-5dfd49778bf9" providerId="AD" clId="Web-{1AEF7DC6-AD29-4447-940B-2EEFE2F8A595}" dt="2023-12-06T21:06:50.604" v="250" actId="20577"/>
          <ac:spMkLst>
            <pc:docMk/>
            <pc:sldMk cId="2344447417" sldId="309"/>
            <ac:spMk id="7" creationId="{F40BE8CB-760F-385A-9E5B-852701688D6C}"/>
          </ac:spMkLst>
        </pc:spChg>
        <pc:picChg chg="add del mod">
          <ac:chgData name="Santiago Sordo Ruz" userId="S::214661@students.hertie-school.org::fd41de41-a015-412e-ba7c-5dfd49778bf9" providerId="AD" clId="Web-{1AEF7DC6-AD29-4447-940B-2EEFE2F8A595}" dt="2023-12-06T22:17:18.340" v="909"/>
          <ac:picMkLst>
            <pc:docMk/>
            <pc:sldMk cId="2344447417" sldId="309"/>
            <ac:picMk id="2" creationId="{58AB8686-B506-61D3-DE9F-5B023A2C733E}"/>
          </ac:picMkLst>
        </pc:picChg>
        <pc:picChg chg="del">
          <ac:chgData name="Santiago Sordo Ruz" userId="S::214661@students.hertie-school.org::fd41de41-a015-412e-ba7c-5dfd49778bf9" providerId="AD" clId="Web-{1AEF7DC6-AD29-4447-940B-2EEFE2F8A595}" dt="2023-12-06T21:06:52.729" v="251"/>
          <ac:picMkLst>
            <pc:docMk/>
            <pc:sldMk cId="2344447417" sldId="309"/>
            <ac:picMk id="5122" creationId="{AE380703-476F-6466-1F41-72569A3C7540}"/>
          </ac:picMkLst>
        </pc:picChg>
      </pc:sldChg>
      <pc:sldChg chg="add del replId">
        <pc:chgData name="Santiago Sordo Ruz" userId="S::214661@students.hertie-school.org::fd41de41-a015-412e-ba7c-5dfd49778bf9" providerId="AD" clId="Web-{1AEF7DC6-AD29-4447-940B-2EEFE2F8A595}" dt="2023-12-06T21:06:57.869" v="255"/>
        <pc:sldMkLst>
          <pc:docMk/>
          <pc:sldMk cId="686074210" sldId="310"/>
        </pc:sldMkLst>
      </pc:sldChg>
      <pc:sldChg chg="addSp delSp modSp">
        <pc:chgData name="Santiago Sordo Ruz" userId="S::214661@students.hertie-school.org::fd41de41-a015-412e-ba7c-5dfd49778bf9" providerId="AD" clId="Web-{1AEF7DC6-AD29-4447-940B-2EEFE2F8A595}" dt="2023-12-06T21:24:08.942" v="475" actId="20577"/>
        <pc:sldMkLst>
          <pc:docMk/>
          <pc:sldMk cId="3886717168" sldId="310"/>
        </pc:sldMkLst>
        <pc:spChg chg="add del mod">
          <ac:chgData name="Santiago Sordo Ruz" userId="S::214661@students.hertie-school.org::fd41de41-a015-412e-ba7c-5dfd49778bf9" providerId="AD" clId="Web-{1AEF7DC6-AD29-4447-940B-2EEFE2F8A595}" dt="2023-12-06T21:09:43.452" v="303"/>
          <ac:spMkLst>
            <pc:docMk/>
            <pc:sldMk cId="3886717168" sldId="310"/>
            <ac:spMk id="6" creationId="{C0BD4B37-515C-119A-E4C8-B8E8D00B2067}"/>
          </ac:spMkLst>
        </pc:spChg>
        <pc:spChg chg="mod">
          <ac:chgData name="Santiago Sordo Ruz" userId="S::214661@students.hertie-school.org::fd41de41-a015-412e-ba7c-5dfd49778bf9" providerId="AD" clId="Web-{1AEF7DC6-AD29-4447-940B-2EEFE2F8A595}" dt="2023-12-06T21:24:08.942" v="475" actId="20577"/>
          <ac:spMkLst>
            <pc:docMk/>
            <pc:sldMk cId="3886717168" sldId="310"/>
            <ac:spMk id="10" creationId="{2FC8A6E3-CB3B-D758-2A41-967A8D61BC68}"/>
          </ac:spMkLst>
        </pc:spChg>
      </pc:sldChg>
    </pc:docChg>
  </pc:docChgLst>
  <pc:docChgLst>
    <pc:chgData name="Danial Riaz" userId="70130074-3f16-4d6e-9157-064be165cb23" providerId="ADAL" clId="{A17C3C04-42E9-3147-8DD5-5B1D75FCEF8D}"/>
    <pc:docChg chg="undo custSel addSld delSld modSld sldOrd">
      <pc:chgData name="Danial Riaz" userId="70130074-3f16-4d6e-9157-064be165cb23" providerId="ADAL" clId="{A17C3C04-42E9-3147-8DD5-5B1D75FCEF8D}" dt="2023-12-08T16:45:49.113" v="5353" actId="20578"/>
      <pc:docMkLst>
        <pc:docMk/>
      </pc:docMkLst>
      <pc:sldChg chg="ord">
        <pc:chgData name="Danial Riaz" userId="70130074-3f16-4d6e-9157-064be165cb23" providerId="ADAL" clId="{A17C3C04-42E9-3147-8DD5-5B1D75FCEF8D}" dt="2023-12-07T10:37:25.980" v="5352" actId="20578"/>
        <pc:sldMkLst>
          <pc:docMk/>
          <pc:sldMk cId="3408639073" sldId="268"/>
        </pc:sldMkLst>
      </pc:sldChg>
      <pc:sldChg chg="modSp mod">
        <pc:chgData name="Danial Riaz" userId="70130074-3f16-4d6e-9157-064be165cb23" providerId="ADAL" clId="{A17C3C04-42E9-3147-8DD5-5B1D75FCEF8D}" dt="2023-12-07T10:34:33.346" v="5351" actId="2711"/>
        <pc:sldMkLst>
          <pc:docMk/>
          <pc:sldMk cId="2833514858" sldId="273"/>
        </pc:sldMkLst>
        <pc:spChg chg="mod">
          <ac:chgData name="Danial Riaz" userId="70130074-3f16-4d6e-9157-064be165cb23" providerId="ADAL" clId="{A17C3C04-42E9-3147-8DD5-5B1D75FCEF8D}" dt="2023-12-07T10:34:33.346" v="5351" actId="2711"/>
          <ac:spMkLst>
            <pc:docMk/>
            <pc:sldMk cId="2833514858" sldId="273"/>
            <ac:spMk id="5" creationId="{F6ED20A8-203D-C071-334A-A2B8AF231EF3}"/>
          </ac:spMkLst>
        </pc:spChg>
      </pc:sldChg>
      <pc:sldChg chg="del">
        <pc:chgData name="Danial Riaz" userId="70130074-3f16-4d6e-9157-064be165cb23" providerId="ADAL" clId="{A17C3C04-42E9-3147-8DD5-5B1D75FCEF8D}" dt="2023-12-06T21:29:11.647" v="1135" actId="2696"/>
        <pc:sldMkLst>
          <pc:docMk/>
          <pc:sldMk cId="1387723336" sldId="275"/>
        </pc:sldMkLst>
      </pc:sldChg>
      <pc:sldChg chg="addCm delCm">
        <pc:chgData name="Danial Riaz" userId="70130074-3f16-4d6e-9157-064be165cb23" providerId="ADAL" clId="{A17C3C04-42E9-3147-8DD5-5B1D75FCEF8D}" dt="2023-12-06T21:07:53.717" v="372"/>
        <pc:sldMkLst>
          <pc:docMk/>
          <pc:sldMk cId="4257988414" sldId="276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Danial Riaz" userId="70130074-3f16-4d6e-9157-064be165cb23" providerId="ADAL" clId="{A17C3C04-42E9-3147-8DD5-5B1D75FCEF8D}" dt="2023-12-06T21:07:53.717" v="372"/>
              <pc2:cmMkLst xmlns:pc2="http://schemas.microsoft.com/office/powerpoint/2019/9/main/command">
                <pc:docMk/>
                <pc:sldMk cId="4257988414" sldId="276"/>
                <pc2:cmMk id="{34253F01-FAD9-AC4F-BE85-0F76BF862EB6}"/>
              </pc2:cmMkLst>
            </pc226:cmChg>
          </p:ext>
        </pc:extLst>
      </pc:sldChg>
      <pc:sldChg chg="del">
        <pc:chgData name="Danial Riaz" userId="70130074-3f16-4d6e-9157-064be165cb23" providerId="ADAL" clId="{A17C3C04-42E9-3147-8DD5-5B1D75FCEF8D}" dt="2023-12-06T20:46:41.326" v="87" actId="2696"/>
        <pc:sldMkLst>
          <pc:docMk/>
          <pc:sldMk cId="2452115766" sldId="277"/>
        </pc:sldMkLst>
      </pc:sldChg>
      <pc:sldChg chg="addSp delSp modSp mod">
        <pc:chgData name="Danial Riaz" userId="70130074-3f16-4d6e-9157-064be165cb23" providerId="ADAL" clId="{A17C3C04-42E9-3147-8DD5-5B1D75FCEF8D}" dt="2023-12-07T08:34:01.425" v="5315" actId="113"/>
        <pc:sldMkLst>
          <pc:docMk/>
          <pc:sldMk cId="3208200150" sldId="278"/>
        </pc:sldMkLst>
        <pc:spChg chg="add mod">
          <ac:chgData name="Danial Riaz" userId="70130074-3f16-4d6e-9157-064be165cb23" providerId="ADAL" clId="{A17C3C04-42E9-3147-8DD5-5B1D75FCEF8D}" dt="2023-12-07T08:34:01.425" v="5315" actId="113"/>
          <ac:spMkLst>
            <pc:docMk/>
            <pc:sldMk cId="3208200150" sldId="278"/>
            <ac:spMk id="2" creationId="{8A79E648-E65F-CAB6-CA42-A82AC389A48A}"/>
          </ac:spMkLst>
        </pc:spChg>
        <pc:spChg chg="add del mod">
          <ac:chgData name="Danial Riaz" userId="70130074-3f16-4d6e-9157-064be165cb23" providerId="ADAL" clId="{A17C3C04-42E9-3147-8DD5-5B1D75FCEF8D}" dt="2023-12-07T07:56:27.442" v="5077" actId="478"/>
          <ac:spMkLst>
            <pc:docMk/>
            <pc:sldMk cId="3208200150" sldId="278"/>
            <ac:spMk id="3" creationId="{2F5645B3-44FC-9410-0B73-F37203B10817}"/>
          </ac:spMkLst>
        </pc:spChg>
        <pc:picChg chg="add mod">
          <ac:chgData name="Danial Riaz" userId="70130074-3f16-4d6e-9157-064be165cb23" providerId="ADAL" clId="{A17C3C04-42E9-3147-8DD5-5B1D75FCEF8D}" dt="2023-12-07T08:29:20.984" v="5314" actId="1076"/>
          <ac:picMkLst>
            <pc:docMk/>
            <pc:sldMk cId="3208200150" sldId="278"/>
            <ac:picMk id="5" creationId="{4546F1F1-385D-74F7-E774-BB76B28387FD}"/>
          </ac:picMkLst>
        </pc:picChg>
        <pc:cxnChg chg="add mod">
          <ac:chgData name="Danial Riaz" userId="70130074-3f16-4d6e-9157-064be165cb23" providerId="ADAL" clId="{A17C3C04-42E9-3147-8DD5-5B1D75FCEF8D}" dt="2023-12-07T08:29:19.828" v="5313" actId="1076"/>
          <ac:cxnSpMkLst>
            <pc:docMk/>
            <pc:sldMk cId="3208200150" sldId="278"/>
            <ac:cxnSpMk id="4" creationId="{162855F9-28A2-6FC0-4B5E-94239D8106D9}"/>
          </ac:cxnSpMkLst>
        </pc:cxnChg>
      </pc:sldChg>
      <pc:sldChg chg="addSp delSp modSp del mod">
        <pc:chgData name="Danial Riaz" userId="70130074-3f16-4d6e-9157-064be165cb23" providerId="ADAL" clId="{A17C3C04-42E9-3147-8DD5-5B1D75FCEF8D}" dt="2023-12-06T21:07:47.445" v="371" actId="2696"/>
        <pc:sldMkLst>
          <pc:docMk/>
          <pc:sldMk cId="1744772230" sldId="282"/>
        </pc:sldMkLst>
        <pc:spChg chg="add del mod">
          <ac:chgData name="Danial Riaz" userId="70130074-3f16-4d6e-9157-064be165cb23" providerId="ADAL" clId="{A17C3C04-42E9-3147-8DD5-5B1D75FCEF8D}" dt="2023-12-06T20:50:49.486" v="107" actId="478"/>
          <ac:spMkLst>
            <pc:docMk/>
            <pc:sldMk cId="1744772230" sldId="282"/>
            <ac:spMk id="2" creationId="{9B4A66A1-C448-BAB2-52B7-4461F93ED83B}"/>
          </ac:spMkLst>
        </pc:spChg>
        <pc:spChg chg="add mod">
          <ac:chgData name="Danial Riaz" userId="70130074-3f16-4d6e-9157-064be165cb23" providerId="ADAL" clId="{A17C3C04-42E9-3147-8DD5-5B1D75FCEF8D}" dt="2023-12-06T20:44:21.109" v="54"/>
          <ac:spMkLst>
            <pc:docMk/>
            <pc:sldMk cId="1744772230" sldId="282"/>
            <ac:spMk id="3" creationId="{0B00DAD8-9A8D-4E5E-E0C1-AB005C496E74}"/>
          </ac:spMkLst>
        </pc:spChg>
        <pc:spChg chg="add mod">
          <ac:chgData name="Danial Riaz" userId="70130074-3f16-4d6e-9157-064be165cb23" providerId="ADAL" clId="{A17C3C04-42E9-3147-8DD5-5B1D75FCEF8D}" dt="2023-12-06T20:50:54.415" v="109" actId="1076"/>
          <ac:spMkLst>
            <pc:docMk/>
            <pc:sldMk cId="1744772230" sldId="282"/>
            <ac:spMk id="6" creationId="{DE6F74A0-0C0A-F124-61EB-805D83EC4D06}"/>
          </ac:spMkLst>
        </pc:spChg>
        <pc:picChg chg="add del mod">
          <ac:chgData name="Danial Riaz" userId="70130074-3f16-4d6e-9157-064be165cb23" providerId="ADAL" clId="{A17C3C04-42E9-3147-8DD5-5B1D75FCEF8D}" dt="2023-12-06T20:47:05.395" v="88" actId="478"/>
          <ac:picMkLst>
            <pc:docMk/>
            <pc:sldMk cId="1744772230" sldId="282"/>
            <ac:picMk id="4" creationId="{8061E02F-35B8-C4AF-A742-620FAB8ED43C}"/>
          </ac:picMkLst>
        </pc:picChg>
        <pc:picChg chg="add mod">
          <ac:chgData name="Danial Riaz" userId="70130074-3f16-4d6e-9157-064be165cb23" providerId="ADAL" clId="{A17C3C04-42E9-3147-8DD5-5B1D75FCEF8D}" dt="2023-12-06T20:47:18.259" v="91" actId="14100"/>
          <ac:picMkLst>
            <pc:docMk/>
            <pc:sldMk cId="1744772230" sldId="282"/>
            <ac:picMk id="5" creationId="{3EF6A6BF-41C1-E1F8-4EC6-E21C82968D4E}"/>
          </ac:picMkLst>
        </pc:picChg>
      </pc:sldChg>
      <pc:sldChg chg="addSp delSp modSp mod modNotesTx">
        <pc:chgData name="Danial Riaz" userId="70130074-3f16-4d6e-9157-064be165cb23" providerId="ADAL" clId="{A17C3C04-42E9-3147-8DD5-5B1D75FCEF8D}" dt="2023-12-07T07:57:18.955" v="5081" actId="20577"/>
        <pc:sldMkLst>
          <pc:docMk/>
          <pc:sldMk cId="4005374437" sldId="283"/>
        </pc:sldMkLst>
        <pc:spChg chg="add mod">
          <ac:chgData name="Danial Riaz" userId="70130074-3f16-4d6e-9157-064be165cb23" providerId="ADAL" clId="{A17C3C04-42E9-3147-8DD5-5B1D75FCEF8D}" dt="2023-12-07T07:57:18.955" v="5081" actId="20577"/>
          <ac:spMkLst>
            <pc:docMk/>
            <pc:sldMk cId="4005374437" sldId="283"/>
            <ac:spMk id="2" creationId="{011172DA-973F-AC57-9AE6-E681A7318C36}"/>
          </ac:spMkLst>
        </pc:spChg>
        <pc:spChg chg="add mod">
          <ac:chgData name="Danial Riaz" userId="70130074-3f16-4d6e-9157-064be165cb23" providerId="ADAL" clId="{A17C3C04-42E9-3147-8DD5-5B1D75FCEF8D}" dt="2023-12-07T07:51:03.166" v="5048" actId="20577"/>
          <ac:spMkLst>
            <pc:docMk/>
            <pc:sldMk cId="4005374437" sldId="283"/>
            <ac:spMk id="4" creationId="{6CEB0615-0FED-81E9-3729-71DAA96E1C3D}"/>
          </ac:spMkLst>
        </pc:spChg>
        <pc:spChg chg="add mod">
          <ac:chgData name="Danial Riaz" userId="70130074-3f16-4d6e-9157-064be165cb23" providerId="ADAL" clId="{A17C3C04-42E9-3147-8DD5-5B1D75FCEF8D}" dt="2023-12-06T22:43:05.265" v="2909" actId="1076"/>
          <ac:spMkLst>
            <pc:docMk/>
            <pc:sldMk cId="4005374437" sldId="283"/>
            <ac:spMk id="6" creationId="{2329826C-510B-EE7A-2213-EFA9735951AA}"/>
          </ac:spMkLst>
        </pc:spChg>
        <pc:spChg chg="add del mod">
          <ac:chgData name="Danial Riaz" userId="70130074-3f16-4d6e-9157-064be165cb23" providerId="ADAL" clId="{A17C3C04-42E9-3147-8DD5-5B1D75FCEF8D}" dt="2023-12-06T22:43:10.769" v="2911" actId="478"/>
          <ac:spMkLst>
            <pc:docMk/>
            <pc:sldMk cId="4005374437" sldId="283"/>
            <ac:spMk id="12" creationId="{31A9DCCA-ED0E-DB37-CD66-604832821467}"/>
          </ac:spMkLst>
        </pc:spChg>
        <pc:spChg chg="add del mod">
          <ac:chgData name="Danial Riaz" userId="70130074-3f16-4d6e-9157-064be165cb23" providerId="ADAL" clId="{A17C3C04-42E9-3147-8DD5-5B1D75FCEF8D}" dt="2023-12-06T22:43:13.108" v="2912" actId="478"/>
          <ac:spMkLst>
            <pc:docMk/>
            <pc:sldMk cId="4005374437" sldId="283"/>
            <ac:spMk id="13" creationId="{8D0217B0-1443-4D3C-9A15-E51C08C8F154}"/>
          </ac:spMkLst>
        </pc:spChg>
        <pc:spChg chg="add del mod">
          <ac:chgData name="Danial Riaz" userId="70130074-3f16-4d6e-9157-064be165cb23" providerId="ADAL" clId="{A17C3C04-42E9-3147-8DD5-5B1D75FCEF8D}" dt="2023-12-06T22:43:15.554" v="2913" actId="478"/>
          <ac:spMkLst>
            <pc:docMk/>
            <pc:sldMk cId="4005374437" sldId="283"/>
            <ac:spMk id="14" creationId="{B90C8F1F-36A1-284A-D7F8-BC179F43E9D5}"/>
          </ac:spMkLst>
        </pc:spChg>
        <pc:spChg chg="add del mod">
          <ac:chgData name="Danial Riaz" userId="70130074-3f16-4d6e-9157-064be165cb23" providerId="ADAL" clId="{A17C3C04-42E9-3147-8DD5-5B1D75FCEF8D}" dt="2023-12-06T22:43:21.097" v="2915" actId="478"/>
          <ac:spMkLst>
            <pc:docMk/>
            <pc:sldMk cId="4005374437" sldId="283"/>
            <ac:spMk id="15" creationId="{93F1C682-2137-6CA5-87FF-9B5FEC401480}"/>
          </ac:spMkLst>
        </pc:spChg>
        <pc:picChg chg="add del mod">
          <ac:chgData name="Danial Riaz" userId="70130074-3f16-4d6e-9157-064be165cb23" providerId="ADAL" clId="{A17C3C04-42E9-3147-8DD5-5B1D75FCEF8D}" dt="2023-12-06T22:42:22.026" v="2897" actId="478"/>
          <ac:picMkLst>
            <pc:docMk/>
            <pc:sldMk cId="4005374437" sldId="283"/>
            <ac:picMk id="3" creationId="{453FB942-32C6-C1AB-2717-42B77985BAFF}"/>
          </ac:picMkLst>
        </pc:picChg>
        <pc:picChg chg="add del mod">
          <ac:chgData name="Danial Riaz" userId="70130074-3f16-4d6e-9157-064be165cb23" providerId="ADAL" clId="{A17C3C04-42E9-3147-8DD5-5B1D75FCEF8D}" dt="2023-12-06T22:42:45.399" v="2904" actId="478"/>
          <ac:picMkLst>
            <pc:docMk/>
            <pc:sldMk cId="4005374437" sldId="283"/>
            <ac:picMk id="4" creationId="{0D9A0006-3DAE-2339-3129-CE93411FE082}"/>
          </ac:picMkLst>
        </pc:picChg>
        <pc:picChg chg="add mod">
          <ac:chgData name="Danial Riaz" userId="70130074-3f16-4d6e-9157-064be165cb23" providerId="ADAL" clId="{A17C3C04-42E9-3147-8DD5-5B1D75FCEF8D}" dt="2023-12-06T22:43:27.749" v="2918" actId="14100"/>
          <ac:picMkLst>
            <pc:docMk/>
            <pc:sldMk cId="4005374437" sldId="283"/>
            <ac:picMk id="8" creationId="{6C118151-6D2B-1268-B649-402FE8B34DB8}"/>
          </ac:picMkLst>
        </pc:picChg>
        <pc:picChg chg="add del mod">
          <ac:chgData name="Danial Riaz" userId="70130074-3f16-4d6e-9157-064be165cb23" providerId="ADAL" clId="{A17C3C04-42E9-3147-8DD5-5B1D75FCEF8D}" dt="2023-12-06T22:43:32.849" v="2921" actId="478"/>
          <ac:picMkLst>
            <pc:docMk/>
            <pc:sldMk cId="4005374437" sldId="283"/>
            <ac:picMk id="9" creationId="{A4CFF4AF-A92C-D65C-1679-60417C8EA636}"/>
          </ac:picMkLst>
        </pc:picChg>
        <pc:picChg chg="add mod">
          <ac:chgData name="Danial Riaz" userId="70130074-3f16-4d6e-9157-064be165cb23" providerId="ADAL" clId="{A17C3C04-42E9-3147-8DD5-5B1D75FCEF8D}" dt="2023-12-06T22:43:38.984" v="2924" actId="1076"/>
          <ac:picMkLst>
            <pc:docMk/>
            <pc:sldMk cId="4005374437" sldId="283"/>
            <ac:picMk id="10" creationId="{04928530-FCF5-15BC-A136-63B81AD3234B}"/>
          </ac:picMkLst>
        </pc:picChg>
        <pc:picChg chg="add mod">
          <ac:chgData name="Danial Riaz" userId="70130074-3f16-4d6e-9157-064be165cb23" providerId="ADAL" clId="{A17C3C04-42E9-3147-8DD5-5B1D75FCEF8D}" dt="2023-12-06T22:43:45.300" v="2927" actId="1076"/>
          <ac:picMkLst>
            <pc:docMk/>
            <pc:sldMk cId="4005374437" sldId="283"/>
            <ac:picMk id="11" creationId="{CD19A1A5-EE30-5441-F18C-F0DF4C6C35AC}"/>
          </ac:picMkLst>
        </pc:picChg>
        <pc:picChg chg="add mod">
          <ac:chgData name="Danial Riaz" userId="70130074-3f16-4d6e-9157-064be165cb23" providerId="ADAL" clId="{A17C3C04-42E9-3147-8DD5-5B1D75FCEF8D}" dt="2023-12-06T22:42:32.233" v="2903" actId="1076"/>
          <ac:picMkLst>
            <pc:docMk/>
            <pc:sldMk cId="4005374437" sldId="283"/>
            <ac:picMk id="3074" creationId="{EC621712-0719-86A5-2200-6566875FA668}"/>
          </ac:picMkLst>
        </pc:picChg>
        <pc:picChg chg="add mod">
          <ac:chgData name="Danial Riaz" userId="70130074-3f16-4d6e-9157-064be165cb23" providerId="ADAL" clId="{A17C3C04-42E9-3147-8DD5-5B1D75FCEF8D}" dt="2023-12-06T22:44:22.031" v="2932" actId="1076"/>
          <ac:picMkLst>
            <pc:docMk/>
            <pc:sldMk cId="4005374437" sldId="283"/>
            <ac:picMk id="3076" creationId="{42D18FED-E839-01D2-BE8B-600DCAB3154E}"/>
          </ac:picMkLst>
        </pc:picChg>
        <pc:cxnChg chg="add mod">
          <ac:chgData name="Danial Riaz" userId="70130074-3f16-4d6e-9157-064be165cb23" providerId="ADAL" clId="{A17C3C04-42E9-3147-8DD5-5B1D75FCEF8D}" dt="2023-12-06T20:45:03.263" v="60"/>
          <ac:cxnSpMkLst>
            <pc:docMk/>
            <pc:sldMk cId="4005374437" sldId="283"/>
            <ac:cxnSpMk id="5" creationId="{063FA049-970E-5668-0ED4-2553395ADE8A}"/>
          </ac:cxnSpMkLst>
        </pc:cxnChg>
      </pc:sldChg>
      <pc:sldChg chg="add del">
        <pc:chgData name="Danial Riaz" userId="70130074-3f16-4d6e-9157-064be165cb23" providerId="ADAL" clId="{A17C3C04-42E9-3147-8DD5-5B1D75FCEF8D}" dt="2023-12-06T20:44:07.466" v="53" actId="2696"/>
        <pc:sldMkLst>
          <pc:docMk/>
          <pc:sldMk cId="2855516655" sldId="288"/>
        </pc:sldMkLst>
      </pc:sldChg>
      <pc:sldChg chg="add del">
        <pc:chgData name="Danial Riaz" userId="70130074-3f16-4d6e-9157-064be165cb23" providerId="ADAL" clId="{A17C3C04-42E9-3147-8DD5-5B1D75FCEF8D}" dt="2023-12-06T20:44:37.609" v="57" actId="2696"/>
        <pc:sldMkLst>
          <pc:docMk/>
          <pc:sldMk cId="3435988235" sldId="301"/>
        </pc:sldMkLst>
      </pc:sldChg>
      <pc:sldChg chg="add del">
        <pc:chgData name="Danial Riaz" userId="70130074-3f16-4d6e-9157-064be165cb23" providerId="ADAL" clId="{A17C3C04-42E9-3147-8DD5-5B1D75FCEF8D}" dt="2023-12-06T20:44:26.381" v="55" actId="2696"/>
        <pc:sldMkLst>
          <pc:docMk/>
          <pc:sldMk cId="2482854225" sldId="302"/>
        </pc:sldMkLst>
      </pc:sldChg>
      <pc:sldChg chg="add del">
        <pc:chgData name="Danial Riaz" userId="70130074-3f16-4d6e-9157-064be165cb23" providerId="ADAL" clId="{A17C3C04-42E9-3147-8DD5-5B1D75FCEF8D}" dt="2023-12-06T20:44:52.307" v="59" actId="2696"/>
        <pc:sldMkLst>
          <pc:docMk/>
          <pc:sldMk cId="1433497032" sldId="303"/>
        </pc:sldMkLst>
      </pc:sldChg>
      <pc:sldChg chg="addSp modSp mod">
        <pc:chgData name="Danial Riaz" userId="70130074-3f16-4d6e-9157-064be165cb23" providerId="ADAL" clId="{A17C3C04-42E9-3147-8DD5-5B1D75FCEF8D}" dt="2023-12-07T07:41:23.222" v="5043" actId="1076"/>
        <pc:sldMkLst>
          <pc:docMk/>
          <pc:sldMk cId="1151737186" sldId="304"/>
        </pc:sldMkLst>
        <pc:spChg chg="mod">
          <ac:chgData name="Danial Riaz" userId="70130074-3f16-4d6e-9157-064be165cb23" providerId="ADAL" clId="{A17C3C04-42E9-3147-8DD5-5B1D75FCEF8D}" dt="2023-12-07T07:41:16.358" v="5040" actId="1076"/>
          <ac:spMkLst>
            <pc:docMk/>
            <pc:sldMk cId="1151737186" sldId="304"/>
            <ac:spMk id="7" creationId="{F40BE8CB-760F-385A-9E5B-852701688D6C}"/>
          </ac:spMkLst>
        </pc:spChg>
        <pc:picChg chg="add mod">
          <ac:chgData name="Danial Riaz" userId="70130074-3f16-4d6e-9157-064be165cb23" providerId="ADAL" clId="{A17C3C04-42E9-3147-8DD5-5B1D75FCEF8D}" dt="2023-12-07T07:41:23.222" v="5043" actId="1076"/>
          <ac:picMkLst>
            <pc:docMk/>
            <pc:sldMk cId="1151737186" sldId="304"/>
            <ac:picMk id="2" creationId="{B299A145-77DD-8760-713A-6084F771C9C7}"/>
          </ac:picMkLst>
        </pc:picChg>
      </pc:sldChg>
      <pc:sldChg chg="addSp modSp add mod modNotesTx">
        <pc:chgData name="Danial Riaz" userId="70130074-3f16-4d6e-9157-064be165cb23" providerId="ADAL" clId="{A17C3C04-42E9-3147-8DD5-5B1D75FCEF8D}" dt="2023-12-07T08:23:39.096" v="5278" actId="1076"/>
        <pc:sldMkLst>
          <pc:docMk/>
          <pc:sldMk cId="2195797685" sldId="306"/>
        </pc:sldMkLst>
        <pc:spChg chg="add mod">
          <ac:chgData name="Danial Riaz" userId="70130074-3f16-4d6e-9157-064be165cb23" providerId="ADAL" clId="{A17C3C04-42E9-3147-8DD5-5B1D75FCEF8D}" dt="2023-12-07T08:23:27.851" v="5277" actId="113"/>
          <ac:spMkLst>
            <pc:docMk/>
            <pc:sldMk cId="2195797685" sldId="306"/>
            <ac:spMk id="2" creationId="{1C927686-4EA8-3A0B-2C19-59106DDCCC50}"/>
          </ac:spMkLst>
        </pc:spChg>
        <pc:spChg chg="add mod">
          <ac:chgData name="Danial Riaz" userId="70130074-3f16-4d6e-9157-064be165cb23" providerId="ADAL" clId="{A17C3C04-42E9-3147-8DD5-5B1D75FCEF8D}" dt="2023-12-07T08:00:57.982" v="5088" actId="1076"/>
          <ac:spMkLst>
            <pc:docMk/>
            <pc:sldMk cId="2195797685" sldId="306"/>
            <ac:spMk id="3" creationId="{92BA7D46-A521-4F11-BA09-B85DA9D7EA6C}"/>
          </ac:spMkLst>
        </pc:spChg>
        <pc:spChg chg="mod">
          <ac:chgData name="Danial Riaz" userId="70130074-3f16-4d6e-9157-064be165cb23" providerId="ADAL" clId="{A17C3C04-42E9-3147-8DD5-5B1D75FCEF8D}" dt="2023-12-06T20:43:45.081" v="51" actId="20577"/>
          <ac:spMkLst>
            <pc:docMk/>
            <pc:sldMk cId="2195797685" sldId="306"/>
            <ac:spMk id="7" creationId="{F40BE8CB-760F-385A-9E5B-852701688D6C}"/>
          </ac:spMkLst>
        </pc:spChg>
        <pc:picChg chg="add mod">
          <ac:chgData name="Danial Riaz" userId="70130074-3f16-4d6e-9157-064be165cb23" providerId="ADAL" clId="{A17C3C04-42E9-3147-8DD5-5B1D75FCEF8D}" dt="2023-12-07T08:23:39.096" v="5278" actId="1076"/>
          <ac:picMkLst>
            <pc:docMk/>
            <pc:sldMk cId="2195797685" sldId="306"/>
            <ac:picMk id="4" creationId="{8864224D-CD74-7EBE-3B34-9B37E6ADD48D}"/>
          </ac:picMkLst>
        </pc:picChg>
        <pc:cxnChg chg="add mod">
          <ac:chgData name="Danial Riaz" userId="70130074-3f16-4d6e-9157-064be165cb23" providerId="ADAL" clId="{A17C3C04-42E9-3147-8DD5-5B1D75FCEF8D}" dt="2023-12-06T20:45:04.619" v="61"/>
          <ac:cxnSpMkLst>
            <pc:docMk/>
            <pc:sldMk cId="2195797685" sldId="306"/>
            <ac:cxnSpMk id="5" creationId="{9C64B5FF-CA0B-E2EA-B8A3-EBEBBC96E60D}"/>
          </ac:cxnSpMkLst>
        </pc:cxnChg>
      </pc:sldChg>
      <pc:sldChg chg="modSp add mod">
        <pc:chgData name="Danial Riaz" userId="70130074-3f16-4d6e-9157-064be165cb23" providerId="ADAL" clId="{A17C3C04-42E9-3147-8DD5-5B1D75FCEF8D}" dt="2023-12-06T20:46:28.058" v="86" actId="27636"/>
        <pc:sldMkLst>
          <pc:docMk/>
          <pc:sldMk cId="2570530083" sldId="307"/>
        </pc:sldMkLst>
        <pc:spChg chg="mod">
          <ac:chgData name="Danial Riaz" userId="70130074-3f16-4d6e-9157-064be165cb23" providerId="ADAL" clId="{A17C3C04-42E9-3147-8DD5-5B1D75FCEF8D}" dt="2023-12-06T20:46:28.058" v="86" actId="27636"/>
          <ac:spMkLst>
            <pc:docMk/>
            <pc:sldMk cId="2570530083" sldId="307"/>
            <ac:spMk id="7" creationId="{F40BE8CB-760F-385A-9E5B-852701688D6C}"/>
          </ac:spMkLst>
        </pc:spChg>
      </pc:sldChg>
      <pc:sldChg chg="addSp delSp modSp add mod modNotesTx">
        <pc:chgData name="Danial Riaz" userId="70130074-3f16-4d6e-9157-064be165cb23" providerId="ADAL" clId="{A17C3C04-42E9-3147-8DD5-5B1D75FCEF8D}" dt="2023-12-07T08:27:40.073" v="5304" actId="255"/>
        <pc:sldMkLst>
          <pc:docMk/>
          <pc:sldMk cId="244520546" sldId="308"/>
        </pc:sldMkLst>
        <pc:spChg chg="del mod">
          <ac:chgData name="Danial Riaz" userId="70130074-3f16-4d6e-9157-064be165cb23" providerId="ADAL" clId="{A17C3C04-42E9-3147-8DD5-5B1D75FCEF8D}" dt="2023-12-06T22:13:29.445" v="1522" actId="478"/>
          <ac:spMkLst>
            <pc:docMk/>
            <pc:sldMk cId="244520546" sldId="308"/>
            <ac:spMk id="2" creationId="{1C927686-4EA8-3A0B-2C19-59106DDCCC50}"/>
          </ac:spMkLst>
        </pc:spChg>
        <pc:spChg chg="mod">
          <ac:chgData name="Danial Riaz" userId="70130074-3f16-4d6e-9157-064be165cb23" providerId="ADAL" clId="{A17C3C04-42E9-3147-8DD5-5B1D75FCEF8D}" dt="2023-12-07T08:27:40.073" v="5304" actId="255"/>
          <ac:spMkLst>
            <pc:docMk/>
            <pc:sldMk cId="244520546" sldId="308"/>
            <ac:spMk id="3" creationId="{92BA7D46-A521-4F11-BA09-B85DA9D7EA6C}"/>
          </ac:spMkLst>
        </pc:spChg>
        <pc:spChg chg="mod">
          <ac:chgData name="Danial Riaz" userId="70130074-3f16-4d6e-9157-064be165cb23" providerId="ADAL" clId="{A17C3C04-42E9-3147-8DD5-5B1D75FCEF8D}" dt="2023-12-06T21:16:33.698" v="779" actId="20577"/>
          <ac:spMkLst>
            <pc:docMk/>
            <pc:sldMk cId="244520546" sldId="308"/>
            <ac:spMk id="7" creationId="{F40BE8CB-760F-385A-9E5B-852701688D6C}"/>
          </ac:spMkLst>
        </pc:spChg>
        <pc:spChg chg="add mod">
          <ac:chgData name="Danial Riaz" userId="70130074-3f16-4d6e-9157-064be165cb23" providerId="ADAL" clId="{A17C3C04-42E9-3147-8DD5-5B1D75FCEF8D}" dt="2023-12-07T08:25:09.655" v="5286" actId="1076"/>
          <ac:spMkLst>
            <pc:docMk/>
            <pc:sldMk cId="244520546" sldId="308"/>
            <ac:spMk id="13" creationId="{F887FDE9-0457-5A23-3B4E-CAB39D2BEBC2}"/>
          </ac:spMkLst>
        </pc:spChg>
        <pc:picChg chg="del">
          <ac:chgData name="Danial Riaz" userId="70130074-3f16-4d6e-9157-064be165cb23" providerId="ADAL" clId="{A17C3C04-42E9-3147-8DD5-5B1D75FCEF8D}" dt="2023-12-06T21:20:32.987" v="1134" actId="478"/>
          <ac:picMkLst>
            <pc:docMk/>
            <pc:sldMk cId="244520546" sldId="308"/>
            <ac:picMk id="4" creationId="{8864224D-CD74-7EBE-3B34-9B37E6ADD48D}"/>
          </ac:picMkLst>
        </pc:picChg>
        <pc:picChg chg="add mod">
          <ac:chgData name="Danial Riaz" userId="70130074-3f16-4d6e-9157-064be165cb23" providerId="ADAL" clId="{A17C3C04-42E9-3147-8DD5-5B1D75FCEF8D}" dt="2023-12-06T22:07:11.227" v="1290" actId="1076"/>
          <ac:picMkLst>
            <pc:docMk/>
            <pc:sldMk cId="244520546" sldId="308"/>
            <ac:picMk id="6" creationId="{23B483F6-08FD-1700-A7C0-4E0314C636FE}"/>
          </ac:picMkLst>
        </pc:picChg>
        <pc:picChg chg="add mod modCrop">
          <ac:chgData name="Danial Riaz" userId="70130074-3f16-4d6e-9157-064be165cb23" providerId="ADAL" clId="{A17C3C04-42E9-3147-8DD5-5B1D75FCEF8D}" dt="2023-12-06T22:12:37.209" v="1507" actId="732"/>
          <ac:picMkLst>
            <pc:docMk/>
            <pc:sldMk cId="244520546" sldId="308"/>
            <ac:picMk id="8" creationId="{6E869487-9A8D-2144-3B2C-BC65E402D41F}"/>
          </ac:picMkLst>
        </pc:picChg>
        <pc:picChg chg="add mod">
          <ac:chgData name="Danial Riaz" userId="70130074-3f16-4d6e-9157-064be165cb23" providerId="ADAL" clId="{A17C3C04-42E9-3147-8DD5-5B1D75FCEF8D}" dt="2023-12-06T22:14:10.935" v="1530" actId="1076"/>
          <ac:picMkLst>
            <pc:docMk/>
            <pc:sldMk cId="244520546" sldId="308"/>
            <ac:picMk id="9" creationId="{14056BB7-E19E-31AF-9890-F8F1F435D2F1}"/>
          </ac:picMkLst>
        </pc:picChg>
        <pc:picChg chg="add mod">
          <ac:chgData name="Danial Riaz" userId="70130074-3f16-4d6e-9157-064be165cb23" providerId="ADAL" clId="{A17C3C04-42E9-3147-8DD5-5B1D75FCEF8D}" dt="2023-12-06T22:12:47.225" v="1512" actId="14100"/>
          <ac:picMkLst>
            <pc:docMk/>
            <pc:sldMk cId="244520546" sldId="308"/>
            <ac:picMk id="10" creationId="{C80EBE9B-458A-E5BF-CE13-018B64F154FA}"/>
          </ac:picMkLst>
        </pc:picChg>
        <pc:picChg chg="add mod">
          <ac:chgData name="Danial Riaz" userId="70130074-3f16-4d6e-9157-064be165cb23" providerId="ADAL" clId="{A17C3C04-42E9-3147-8DD5-5B1D75FCEF8D}" dt="2023-12-06T22:13:49.118" v="1527" actId="1076"/>
          <ac:picMkLst>
            <pc:docMk/>
            <pc:sldMk cId="244520546" sldId="308"/>
            <ac:picMk id="11" creationId="{E79F6826-530B-4967-491C-0E4827CD254A}"/>
          </ac:picMkLst>
        </pc:picChg>
        <pc:picChg chg="add mod">
          <ac:chgData name="Danial Riaz" userId="70130074-3f16-4d6e-9157-064be165cb23" providerId="ADAL" clId="{A17C3C04-42E9-3147-8DD5-5B1D75FCEF8D}" dt="2023-12-06T22:13:47.867" v="1526" actId="1076"/>
          <ac:picMkLst>
            <pc:docMk/>
            <pc:sldMk cId="244520546" sldId="308"/>
            <ac:picMk id="12" creationId="{319C36F9-4BF3-8AB3-4D02-C520D0FFEEFF}"/>
          </ac:picMkLst>
        </pc:picChg>
      </pc:sldChg>
      <pc:sldChg chg="addSp delSp modSp add mod ord modNotesTx">
        <pc:chgData name="Danial Riaz" userId="70130074-3f16-4d6e-9157-064be165cb23" providerId="ADAL" clId="{A17C3C04-42E9-3147-8DD5-5B1D75FCEF8D}" dt="2023-12-07T07:56:17.238" v="5076" actId="1076"/>
        <pc:sldMkLst>
          <pc:docMk/>
          <pc:sldMk cId="3886717168" sldId="310"/>
        </pc:sldMkLst>
        <pc:spChg chg="del">
          <ac:chgData name="Danial Riaz" userId="70130074-3f16-4d6e-9157-064be165cb23" providerId="ADAL" clId="{A17C3C04-42E9-3147-8DD5-5B1D75FCEF8D}" dt="2023-12-06T21:12:07.007" v="447" actId="478"/>
          <ac:spMkLst>
            <pc:docMk/>
            <pc:sldMk cId="3886717168" sldId="310"/>
            <ac:spMk id="2" creationId="{011172DA-973F-AC57-9AE6-E681A7318C36}"/>
          </ac:spMkLst>
        </pc:spChg>
        <pc:spChg chg="mod">
          <ac:chgData name="Danial Riaz" userId="70130074-3f16-4d6e-9157-064be165cb23" providerId="ADAL" clId="{A17C3C04-42E9-3147-8DD5-5B1D75FCEF8D}" dt="2023-12-06T21:09:36.622" v="415" actId="20577"/>
          <ac:spMkLst>
            <pc:docMk/>
            <pc:sldMk cId="3886717168" sldId="310"/>
            <ac:spMk id="6" creationId="{C0BD4B37-515C-119A-E4C8-B8E8D00B2067}"/>
          </ac:spMkLst>
        </pc:spChg>
        <pc:spChg chg="add mod">
          <ac:chgData name="Danial Riaz" userId="70130074-3f16-4d6e-9157-064be165cb23" providerId="ADAL" clId="{A17C3C04-42E9-3147-8DD5-5B1D75FCEF8D}" dt="2023-12-07T07:56:09.014" v="5075" actId="1076"/>
          <ac:spMkLst>
            <pc:docMk/>
            <pc:sldMk cId="3886717168" sldId="310"/>
            <ac:spMk id="8" creationId="{245CA821-4FCA-931A-A1B4-8A41D93E4ABA}"/>
          </ac:spMkLst>
        </pc:spChg>
        <pc:spChg chg="add mod">
          <ac:chgData name="Danial Riaz" userId="70130074-3f16-4d6e-9157-064be165cb23" providerId="ADAL" clId="{A17C3C04-42E9-3147-8DD5-5B1D75FCEF8D}" dt="2023-12-07T07:56:00.564" v="5074" actId="1076"/>
          <ac:spMkLst>
            <pc:docMk/>
            <pc:sldMk cId="3886717168" sldId="310"/>
            <ac:spMk id="9" creationId="{EB9C83B3-9981-5584-6013-A1845AECF0BF}"/>
          </ac:spMkLst>
        </pc:spChg>
        <pc:spChg chg="add mod">
          <ac:chgData name="Danial Riaz" userId="70130074-3f16-4d6e-9157-064be165cb23" providerId="ADAL" clId="{A17C3C04-42E9-3147-8DD5-5B1D75FCEF8D}" dt="2023-12-07T07:55:45.330" v="5070" actId="1076"/>
          <ac:spMkLst>
            <pc:docMk/>
            <pc:sldMk cId="3886717168" sldId="310"/>
            <ac:spMk id="10" creationId="{2FC8A6E3-CB3B-D758-2A41-967A8D61BC68}"/>
          </ac:spMkLst>
        </pc:spChg>
        <pc:picChg chg="del">
          <ac:chgData name="Danial Riaz" userId="70130074-3f16-4d6e-9157-064be165cb23" providerId="ADAL" clId="{A17C3C04-42E9-3147-8DD5-5B1D75FCEF8D}" dt="2023-12-06T21:08:38.530" v="375" actId="478"/>
          <ac:picMkLst>
            <pc:docMk/>
            <pc:sldMk cId="3886717168" sldId="310"/>
            <ac:picMk id="3" creationId="{453FB942-32C6-C1AB-2717-42B77985BAFF}"/>
          </ac:picMkLst>
        </pc:picChg>
        <pc:picChg chg="del">
          <ac:chgData name="Danial Riaz" userId="70130074-3f16-4d6e-9157-064be165cb23" providerId="ADAL" clId="{A17C3C04-42E9-3147-8DD5-5B1D75FCEF8D}" dt="2023-12-06T21:08:40.114" v="376" actId="478"/>
          <ac:picMkLst>
            <pc:docMk/>
            <pc:sldMk cId="3886717168" sldId="310"/>
            <ac:picMk id="4" creationId="{0D9A0006-3DAE-2339-3129-CE93411FE082}"/>
          </ac:picMkLst>
        </pc:picChg>
        <pc:picChg chg="add mod">
          <ac:chgData name="Danial Riaz" userId="70130074-3f16-4d6e-9157-064be165cb23" providerId="ADAL" clId="{A17C3C04-42E9-3147-8DD5-5B1D75FCEF8D}" dt="2023-12-07T07:56:17.238" v="5076" actId="1076"/>
          <ac:picMkLst>
            <pc:docMk/>
            <pc:sldMk cId="3886717168" sldId="310"/>
            <ac:picMk id="7170" creationId="{8AA457A9-3BCB-949A-E74B-407F598B14FE}"/>
          </ac:picMkLst>
        </pc:picChg>
        <pc:picChg chg="add mod">
          <ac:chgData name="Danial Riaz" userId="70130074-3f16-4d6e-9157-064be165cb23" providerId="ADAL" clId="{A17C3C04-42E9-3147-8DD5-5B1D75FCEF8D}" dt="2023-12-07T07:56:17.238" v="5076" actId="1076"/>
          <ac:picMkLst>
            <pc:docMk/>
            <pc:sldMk cId="3886717168" sldId="310"/>
            <ac:picMk id="7172" creationId="{AEA7AC68-D665-9883-36D1-F218C448FB4C}"/>
          </ac:picMkLst>
        </pc:picChg>
        <pc:picChg chg="add mod">
          <ac:chgData name="Danial Riaz" userId="70130074-3f16-4d6e-9157-064be165cb23" providerId="ADAL" clId="{A17C3C04-42E9-3147-8DD5-5B1D75FCEF8D}" dt="2023-12-07T07:56:17.238" v="5076" actId="1076"/>
          <ac:picMkLst>
            <pc:docMk/>
            <pc:sldMk cId="3886717168" sldId="310"/>
            <ac:picMk id="7174" creationId="{1B68D997-1622-7C7C-828F-EEE9E8731020}"/>
          </ac:picMkLst>
        </pc:picChg>
        <pc:picChg chg="add mod">
          <ac:chgData name="Danial Riaz" userId="70130074-3f16-4d6e-9157-064be165cb23" providerId="ADAL" clId="{A17C3C04-42E9-3147-8DD5-5B1D75FCEF8D}" dt="2023-12-07T07:56:17.238" v="5076" actId="1076"/>
          <ac:picMkLst>
            <pc:docMk/>
            <pc:sldMk cId="3886717168" sldId="310"/>
            <ac:picMk id="7176" creationId="{83B06115-6A22-9752-95B3-9C1D1C0BA016}"/>
          </ac:picMkLst>
        </pc:picChg>
        <pc:picChg chg="add mod">
          <ac:chgData name="Danial Riaz" userId="70130074-3f16-4d6e-9157-064be165cb23" providerId="ADAL" clId="{A17C3C04-42E9-3147-8DD5-5B1D75FCEF8D}" dt="2023-12-07T07:55:41.214" v="5069" actId="1076"/>
          <ac:picMkLst>
            <pc:docMk/>
            <pc:sldMk cId="3886717168" sldId="310"/>
            <ac:picMk id="7178" creationId="{A8C7463A-2FA0-CCFF-E692-09E463976D7C}"/>
          </ac:picMkLst>
        </pc:picChg>
        <pc:cxnChg chg="mod">
          <ac:chgData name="Danial Riaz" userId="70130074-3f16-4d6e-9157-064be165cb23" providerId="ADAL" clId="{A17C3C04-42E9-3147-8DD5-5B1D75FCEF8D}" dt="2023-12-07T07:55:54.147" v="5073" actId="1076"/>
          <ac:cxnSpMkLst>
            <pc:docMk/>
            <pc:sldMk cId="3886717168" sldId="310"/>
            <ac:cxnSpMk id="5" creationId="{063FA049-970E-5668-0ED4-2553395ADE8A}"/>
          </ac:cxnSpMkLst>
        </pc:cxnChg>
      </pc:sldChg>
      <pc:sldChg chg="addSp delSp modSp add mod modNotesTx">
        <pc:chgData name="Danial Riaz" userId="70130074-3f16-4d6e-9157-064be165cb23" providerId="ADAL" clId="{A17C3C04-42E9-3147-8DD5-5B1D75FCEF8D}" dt="2023-12-07T08:25:29.169" v="5288" actId="5793"/>
        <pc:sldMkLst>
          <pc:docMk/>
          <pc:sldMk cId="2095616923" sldId="311"/>
        </pc:sldMkLst>
        <pc:spChg chg="del">
          <ac:chgData name="Danial Riaz" userId="70130074-3f16-4d6e-9157-064be165cb23" providerId="ADAL" clId="{A17C3C04-42E9-3147-8DD5-5B1D75FCEF8D}" dt="2023-12-06T22:59:58.775" v="2937" actId="478"/>
          <ac:spMkLst>
            <pc:docMk/>
            <pc:sldMk cId="2095616923" sldId="311"/>
            <ac:spMk id="2" creationId="{1C927686-4EA8-3A0B-2C19-59106DDCCC50}"/>
          </ac:spMkLst>
        </pc:spChg>
        <pc:spChg chg="add mod">
          <ac:chgData name="Danial Riaz" userId="70130074-3f16-4d6e-9157-064be165cb23" providerId="ADAL" clId="{A17C3C04-42E9-3147-8DD5-5B1D75FCEF8D}" dt="2023-12-07T08:06:34.730" v="5109" actId="1076"/>
          <ac:spMkLst>
            <pc:docMk/>
            <pc:sldMk cId="2095616923" sldId="311"/>
            <ac:spMk id="2" creationId="{BA186F5E-9171-71F0-27C7-169F3A2D2035}"/>
          </ac:spMkLst>
        </pc:spChg>
        <pc:spChg chg="del mod">
          <ac:chgData name="Danial Riaz" userId="70130074-3f16-4d6e-9157-064be165cb23" providerId="ADAL" clId="{A17C3C04-42E9-3147-8DD5-5B1D75FCEF8D}" dt="2023-12-07T08:06:31.471" v="5108" actId="478"/>
          <ac:spMkLst>
            <pc:docMk/>
            <pc:sldMk cId="2095616923" sldId="311"/>
            <ac:spMk id="3" creationId="{92BA7D46-A521-4F11-BA09-B85DA9D7EA6C}"/>
          </ac:spMkLst>
        </pc:spChg>
        <pc:spChg chg="add mod">
          <ac:chgData name="Danial Riaz" userId="70130074-3f16-4d6e-9157-064be165cb23" providerId="ADAL" clId="{A17C3C04-42E9-3147-8DD5-5B1D75FCEF8D}" dt="2023-12-07T08:25:29.169" v="5288" actId="5793"/>
          <ac:spMkLst>
            <pc:docMk/>
            <pc:sldMk cId="2095616923" sldId="311"/>
            <ac:spMk id="6" creationId="{FC79E367-3BBC-32D0-45A3-B82AD75C46A3}"/>
          </ac:spMkLst>
        </pc:spChg>
        <pc:spChg chg="mod">
          <ac:chgData name="Danial Riaz" userId="70130074-3f16-4d6e-9157-064be165cb23" providerId="ADAL" clId="{A17C3C04-42E9-3147-8DD5-5B1D75FCEF8D}" dt="2023-12-06T23:00:18.826" v="2962" actId="20577"/>
          <ac:spMkLst>
            <pc:docMk/>
            <pc:sldMk cId="2095616923" sldId="311"/>
            <ac:spMk id="7" creationId="{F40BE8CB-760F-385A-9E5B-852701688D6C}"/>
          </ac:spMkLst>
        </pc:spChg>
        <pc:spChg chg="add mod">
          <ac:chgData name="Danial Riaz" userId="70130074-3f16-4d6e-9157-064be165cb23" providerId="ADAL" clId="{A17C3C04-42E9-3147-8DD5-5B1D75FCEF8D}" dt="2023-12-06T23:10:43.378" v="3161" actId="1076"/>
          <ac:spMkLst>
            <pc:docMk/>
            <pc:sldMk cId="2095616923" sldId="311"/>
            <ac:spMk id="8" creationId="{955C6AB3-037B-52FE-DC0A-47F5B826C06C}"/>
          </ac:spMkLst>
        </pc:spChg>
        <pc:picChg chg="add mod">
          <ac:chgData name="Danial Riaz" userId="70130074-3f16-4d6e-9157-064be165cb23" providerId="ADAL" clId="{A17C3C04-42E9-3147-8DD5-5B1D75FCEF8D}" dt="2023-12-06T23:10:15.939" v="3155" actId="1076"/>
          <ac:picMkLst>
            <pc:docMk/>
            <pc:sldMk cId="2095616923" sldId="311"/>
            <ac:picMk id="4" creationId="{367B351A-93B5-93E5-0AEA-9556E49C8E84}"/>
          </ac:picMkLst>
        </pc:picChg>
        <pc:cxnChg chg="del">
          <ac:chgData name="Danial Riaz" userId="70130074-3f16-4d6e-9157-064be165cb23" providerId="ADAL" clId="{A17C3C04-42E9-3147-8DD5-5B1D75FCEF8D}" dt="2023-12-06T23:00:02.428" v="2938" actId="478"/>
          <ac:cxnSpMkLst>
            <pc:docMk/>
            <pc:sldMk cId="2095616923" sldId="311"/>
            <ac:cxnSpMk id="5" creationId="{9C64B5FF-CA0B-E2EA-B8A3-EBEBBC96E60D}"/>
          </ac:cxnSpMkLst>
        </pc:cxnChg>
      </pc:sldChg>
      <pc:sldChg chg="addSp delSp modSp add mod modNotesTx">
        <pc:chgData name="Danial Riaz" userId="70130074-3f16-4d6e-9157-064be165cb23" providerId="ADAL" clId="{A17C3C04-42E9-3147-8DD5-5B1D75FCEF8D}" dt="2023-12-07T08:03:19.686" v="5094" actId="1076"/>
        <pc:sldMkLst>
          <pc:docMk/>
          <pc:sldMk cId="4184337240" sldId="312"/>
        </pc:sldMkLst>
        <pc:spChg chg="add del">
          <ac:chgData name="Danial Riaz" userId="70130074-3f16-4d6e-9157-064be165cb23" providerId="ADAL" clId="{A17C3C04-42E9-3147-8DD5-5B1D75FCEF8D}" dt="2023-12-06T22:25:25.757" v="1853" actId="478"/>
          <ac:spMkLst>
            <pc:docMk/>
            <pc:sldMk cId="4184337240" sldId="312"/>
            <ac:spMk id="2" creationId="{24E4B472-EDBA-6CEC-D420-AFDD549759AA}"/>
          </ac:spMkLst>
        </pc:spChg>
        <pc:spChg chg="add del">
          <ac:chgData name="Danial Riaz" userId="70130074-3f16-4d6e-9157-064be165cb23" providerId="ADAL" clId="{A17C3C04-42E9-3147-8DD5-5B1D75FCEF8D}" dt="2023-12-06T22:25:38.822" v="1855"/>
          <ac:spMkLst>
            <pc:docMk/>
            <pc:sldMk cId="4184337240" sldId="312"/>
            <ac:spMk id="3" creationId="{69865A52-3864-E59A-68D0-DCBDD3BF5E4D}"/>
          </ac:spMkLst>
        </pc:spChg>
        <pc:spChg chg="add mod">
          <ac:chgData name="Danial Riaz" userId="70130074-3f16-4d6e-9157-064be165cb23" providerId="ADAL" clId="{A17C3C04-42E9-3147-8DD5-5B1D75FCEF8D}" dt="2023-12-06T22:29:37.002" v="1888" actId="1076"/>
          <ac:spMkLst>
            <pc:docMk/>
            <pc:sldMk cId="4184337240" sldId="312"/>
            <ac:spMk id="6" creationId="{AA7F6393-C1FD-6FC5-CBB1-879783EC187B}"/>
          </ac:spMkLst>
        </pc:spChg>
        <pc:spChg chg="mod">
          <ac:chgData name="Danial Riaz" userId="70130074-3f16-4d6e-9157-064be165cb23" providerId="ADAL" clId="{A17C3C04-42E9-3147-8DD5-5B1D75FCEF8D}" dt="2023-12-06T22:26:26.617" v="1863" actId="14100"/>
          <ac:spMkLst>
            <pc:docMk/>
            <pc:sldMk cId="4184337240" sldId="312"/>
            <ac:spMk id="8" creationId="{245CA821-4FCA-931A-A1B4-8A41D93E4ABA}"/>
          </ac:spMkLst>
        </pc:spChg>
        <pc:spChg chg="mod">
          <ac:chgData name="Danial Riaz" userId="70130074-3f16-4d6e-9157-064be165cb23" providerId="ADAL" clId="{A17C3C04-42E9-3147-8DD5-5B1D75FCEF8D}" dt="2023-12-06T22:29:09.485" v="1873" actId="14100"/>
          <ac:spMkLst>
            <pc:docMk/>
            <pc:sldMk cId="4184337240" sldId="312"/>
            <ac:spMk id="9" creationId="{EB9C83B3-9981-5584-6013-A1845AECF0BF}"/>
          </ac:spMkLst>
        </pc:spChg>
        <pc:spChg chg="mod">
          <ac:chgData name="Danial Riaz" userId="70130074-3f16-4d6e-9157-064be165cb23" providerId="ADAL" clId="{A17C3C04-42E9-3147-8DD5-5B1D75FCEF8D}" dt="2023-12-07T08:03:19.686" v="5094" actId="1076"/>
          <ac:spMkLst>
            <pc:docMk/>
            <pc:sldMk cId="4184337240" sldId="312"/>
            <ac:spMk id="10" creationId="{2FC8A6E3-CB3B-D758-2A41-967A8D61BC68}"/>
          </ac:spMkLst>
        </pc:spChg>
        <pc:spChg chg="add mod">
          <ac:chgData name="Danial Riaz" userId="70130074-3f16-4d6e-9157-064be165cb23" providerId="ADAL" clId="{A17C3C04-42E9-3147-8DD5-5B1D75FCEF8D}" dt="2023-12-06T22:29:58.221" v="1899" actId="20577"/>
          <ac:spMkLst>
            <pc:docMk/>
            <pc:sldMk cId="4184337240" sldId="312"/>
            <ac:spMk id="11" creationId="{B919E27E-7EB7-BF01-9780-066839ACC759}"/>
          </ac:spMkLst>
        </pc:spChg>
        <pc:spChg chg="add mod">
          <ac:chgData name="Danial Riaz" userId="70130074-3f16-4d6e-9157-064be165cb23" providerId="ADAL" clId="{A17C3C04-42E9-3147-8DD5-5B1D75FCEF8D}" dt="2023-12-06T22:30:07.021" v="1904" actId="20577"/>
          <ac:spMkLst>
            <pc:docMk/>
            <pc:sldMk cId="4184337240" sldId="312"/>
            <ac:spMk id="12" creationId="{2E29486C-B2CC-99BC-555F-EC21A4D9FBD4}"/>
          </ac:spMkLst>
        </pc:spChg>
        <pc:spChg chg="add mod">
          <ac:chgData name="Danial Riaz" userId="70130074-3f16-4d6e-9157-064be165cb23" providerId="ADAL" clId="{A17C3C04-42E9-3147-8DD5-5B1D75FCEF8D}" dt="2023-12-06T22:30:14.292" v="1912" actId="20577"/>
          <ac:spMkLst>
            <pc:docMk/>
            <pc:sldMk cId="4184337240" sldId="312"/>
            <ac:spMk id="13" creationId="{DDBAA6A7-E102-ADBB-5451-A43F5F69F5C6}"/>
          </ac:spMkLst>
        </pc:spChg>
        <pc:picChg chg="add mod">
          <ac:chgData name="Danial Riaz" userId="70130074-3f16-4d6e-9157-064be165cb23" providerId="ADAL" clId="{A17C3C04-42E9-3147-8DD5-5B1D75FCEF8D}" dt="2023-12-06T22:26:37.731" v="1867" actId="1076"/>
          <ac:picMkLst>
            <pc:docMk/>
            <pc:sldMk cId="4184337240" sldId="312"/>
            <ac:picMk id="4" creationId="{91AB8F57-2E9F-3439-4384-02E8A6926929}"/>
          </ac:picMkLst>
        </pc:picChg>
        <pc:picChg chg="del">
          <ac:chgData name="Danial Riaz" userId="70130074-3f16-4d6e-9157-064be165cb23" providerId="ADAL" clId="{A17C3C04-42E9-3147-8DD5-5B1D75FCEF8D}" dt="2023-12-06T22:18:24.507" v="1545" actId="478"/>
          <ac:picMkLst>
            <pc:docMk/>
            <pc:sldMk cId="4184337240" sldId="312"/>
            <ac:picMk id="7170" creationId="{8AA457A9-3BCB-949A-E74B-407F598B14FE}"/>
          </ac:picMkLst>
        </pc:picChg>
        <pc:picChg chg="mod">
          <ac:chgData name="Danial Riaz" userId="70130074-3f16-4d6e-9157-064be165cb23" providerId="ADAL" clId="{A17C3C04-42E9-3147-8DD5-5B1D75FCEF8D}" dt="2023-12-06T22:29:33.238" v="1887" actId="14100"/>
          <ac:picMkLst>
            <pc:docMk/>
            <pc:sldMk cId="4184337240" sldId="312"/>
            <ac:picMk id="7172" creationId="{AEA7AC68-D665-9883-36D1-F218C448FB4C}"/>
          </ac:picMkLst>
        </pc:picChg>
        <pc:picChg chg="del">
          <ac:chgData name="Danial Riaz" userId="70130074-3f16-4d6e-9157-064be165cb23" providerId="ADAL" clId="{A17C3C04-42E9-3147-8DD5-5B1D75FCEF8D}" dt="2023-12-06T22:18:25.796" v="1546" actId="478"/>
          <ac:picMkLst>
            <pc:docMk/>
            <pc:sldMk cId="4184337240" sldId="312"/>
            <ac:picMk id="7174" creationId="{1B68D997-1622-7C7C-828F-EEE9E8731020}"/>
          </ac:picMkLst>
        </pc:picChg>
        <pc:picChg chg="mod">
          <ac:chgData name="Danial Riaz" userId="70130074-3f16-4d6e-9157-064be165cb23" providerId="ADAL" clId="{A17C3C04-42E9-3147-8DD5-5B1D75FCEF8D}" dt="2023-12-06T22:29:47.484" v="1893" actId="1076"/>
          <ac:picMkLst>
            <pc:docMk/>
            <pc:sldMk cId="4184337240" sldId="312"/>
            <ac:picMk id="7176" creationId="{83B06115-6A22-9752-95B3-9C1D1C0BA016}"/>
          </ac:picMkLst>
        </pc:picChg>
        <pc:picChg chg="mod">
          <ac:chgData name="Danial Riaz" userId="70130074-3f16-4d6e-9157-064be165cb23" providerId="ADAL" clId="{A17C3C04-42E9-3147-8DD5-5B1D75FCEF8D}" dt="2023-12-07T08:03:19.686" v="5094" actId="1076"/>
          <ac:picMkLst>
            <pc:docMk/>
            <pc:sldMk cId="4184337240" sldId="312"/>
            <ac:picMk id="7178" creationId="{A8C7463A-2FA0-CCFF-E692-09E463976D7C}"/>
          </ac:picMkLst>
        </pc:picChg>
        <pc:picChg chg="add mod">
          <ac:chgData name="Danial Riaz" userId="70130074-3f16-4d6e-9157-064be165cb23" providerId="ADAL" clId="{A17C3C04-42E9-3147-8DD5-5B1D75FCEF8D}" dt="2023-12-06T22:26:38.965" v="1868" actId="1076"/>
          <ac:picMkLst>
            <pc:docMk/>
            <pc:sldMk cId="4184337240" sldId="312"/>
            <ac:picMk id="9222" creationId="{BCE016DF-07BF-818C-1FDA-009DE4050124}"/>
          </ac:picMkLst>
        </pc:picChg>
        <pc:cxnChg chg="del">
          <ac:chgData name="Danial Riaz" userId="70130074-3f16-4d6e-9157-064be165cb23" providerId="ADAL" clId="{A17C3C04-42E9-3147-8DD5-5B1D75FCEF8D}" dt="2023-12-06T22:18:31.696" v="1548" actId="478"/>
          <ac:cxnSpMkLst>
            <pc:docMk/>
            <pc:sldMk cId="4184337240" sldId="312"/>
            <ac:cxnSpMk id="5" creationId="{063FA049-970E-5668-0ED4-2553395ADE8A}"/>
          </ac:cxnSpMkLst>
        </pc:cxnChg>
      </pc:sldChg>
      <pc:sldChg chg="addSp delSp modSp add mod ord modNotesTx">
        <pc:chgData name="Danial Riaz" userId="70130074-3f16-4d6e-9157-064be165cb23" providerId="ADAL" clId="{A17C3C04-42E9-3147-8DD5-5B1D75FCEF8D}" dt="2023-12-08T16:45:49.113" v="5353" actId="20578"/>
        <pc:sldMkLst>
          <pc:docMk/>
          <pc:sldMk cId="2071723802" sldId="313"/>
        </pc:sldMkLst>
        <pc:spChg chg="mod">
          <ac:chgData name="Danial Riaz" userId="70130074-3f16-4d6e-9157-064be165cb23" providerId="ADAL" clId="{A17C3C04-42E9-3147-8DD5-5B1D75FCEF8D}" dt="2023-12-06T23:17:43.291" v="3425" actId="21"/>
          <ac:spMkLst>
            <pc:docMk/>
            <pc:sldMk cId="2071723802" sldId="313"/>
            <ac:spMk id="2" creationId="{1C927686-4EA8-3A0B-2C19-59106DDCCC50}"/>
          </ac:spMkLst>
        </pc:spChg>
        <pc:spChg chg="del mod">
          <ac:chgData name="Danial Riaz" userId="70130074-3f16-4d6e-9157-064be165cb23" providerId="ADAL" clId="{A17C3C04-42E9-3147-8DD5-5B1D75FCEF8D}" dt="2023-12-06T23:17:34.816" v="3424" actId="478"/>
          <ac:spMkLst>
            <pc:docMk/>
            <pc:sldMk cId="2071723802" sldId="313"/>
            <ac:spMk id="3" creationId="{92BA7D46-A521-4F11-BA09-B85DA9D7EA6C}"/>
          </ac:spMkLst>
        </pc:spChg>
        <pc:spChg chg="add mod">
          <ac:chgData name="Danial Riaz" userId="70130074-3f16-4d6e-9157-064be165cb23" providerId="ADAL" clId="{A17C3C04-42E9-3147-8DD5-5B1D75FCEF8D}" dt="2023-12-06T23:17:18.558" v="3422"/>
          <ac:spMkLst>
            <pc:docMk/>
            <pc:sldMk cId="2071723802" sldId="313"/>
            <ac:spMk id="4" creationId="{AB84EF12-B309-31C6-E150-3444A8B395D8}"/>
          </ac:spMkLst>
        </pc:spChg>
        <pc:spChg chg="mod">
          <ac:chgData name="Danial Riaz" userId="70130074-3f16-4d6e-9157-064be165cb23" providerId="ADAL" clId="{A17C3C04-42E9-3147-8DD5-5B1D75FCEF8D}" dt="2023-12-06T23:11:18.106" v="3182" actId="20577"/>
          <ac:spMkLst>
            <pc:docMk/>
            <pc:sldMk cId="2071723802" sldId="313"/>
            <ac:spMk id="7" creationId="{F40BE8CB-760F-385A-9E5B-852701688D6C}"/>
          </ac:spMkLst>
        </pc:spChg>
        <pc:spChg chg="add mod">
          <ac:chgData name="Danial Riaz" userId="70130074-3f16-4d6e-9157-064be165cb23" providerId="ADAL" clId="{A17C3C04-42E9-3147-8DD5-5B1D75FCEF8D}" dt="2023-12-06T23:17:18.558" v="3422"/>
          <ac:spMkLst>
            <pc:docMk/>
            <pc:sldMk cId="2071723802" sldId="313"/>
            <ac:spMk id="9" creationId="{0B790DF4-9011-FC9F-6397-1B3DBC8B1D5E}"/>
          </ac:spMkLst>
        </pc:spChg>
        <pc:spChg chg="add mod">
          <ac:chgData name="Danial Riaz" userId="70130074-3f16-4d6e-9157-064be165cb23" providerId="ADAL" clId="{A17C3C04-42E9-3147-8DD5-5B1D75FCEF8D}" dt="2023-12-06T23:17:18.558" v="3422"/>
          <ac:spMkLst>
            <pc:docMk/>
            <pc:sldMk cId="2071723802" sldId="313"/>
            <ac:spMk id="13" creationId="{3B41F051-2A14-81AB-DE1E-4D6439C69AFF}"/>
          </ac:spMkLst>
        </pc:spChg>
        <pc:spChg chg="add mod">
          <ac:chgData name="Danial Riaz" userId="70130074-3f16-4d6e-9157-064be165cb23" providerId="ADAL" clId="{A17C3C04-42E9-3147-8DD5-5B1D75FCEF8D}" dt="2023-12-06T23:17:18.558" v="3422"/>
          <ac:spMkLst>
            <pc:docMk/>
            <pc:sldMk cId="2071723802" sldId="313"/>
            <ac:spMk id="14" creationId="{3A58C32A-1529-4FEF-CF66-542C9A64C636}"/>
          </ac:spMkLst>
        </pc:spChg>
        <pc:spChg chg="add mod">
          <ac:chgData name="Danial Riaz" userId="70130074-3f16-4d6e-9157-064be165cb23" providerId="ADAL" clId="{A17C3C04-42E9-3147-8DD5-5B1D75FCEF8D}" dt="2023-12-06T23:17:18.558" v="3422"/>
          <ac:spMkLst>
            <pc:docMk/>
            <pc:sldMk cId="2071723802" sldId="313"/>
            <ac:spMk id="15" creationId="{CD7A0488-0E52-4B70-D5F5-011F0EED79DF}"/>
          </ac:spMkLst>
        </pc:spChg>
        <pc:spChg chg="add mod">
          <ac:chgData name="Danial Riaz" userId="70130074-3f16-4d6e-9157-064be165cb23" providerId="ADAL" clId="{A17C3C04-42E9-3147-8DD5-5B1D75FCEF8D}" dt="2023-12-06T23:17:18.558" v="3422"/>
          <ac:spMkLst>
            <pc:docMk/>
            <pc:sldMk cId="2071723802" sldId="313"/>
            <ac:spMk id="16" creationId="{D028AD2F-77E1-6E8D-9625-0584C8B4016B}"/>
          </ac:spMkLst>
        </pc:spChg>
        <pc:spChg chg="add mod">
          <ac:chgData name="Danial Riaz" userId="70130074-3f16-4d6e-9157-064be165cb23" providerId="ADAL" clId="{A17C3C04-42E9-3147-8DD5-5B1D75FCEF8D}" dt="2023-12-06T23:19:47.258" v="3462" actId="1076"/>
          <ac:spMkLst>
            <pc:docMk/>
            <pc:sldMk cId="2071723802" sldId="313"/>
            <ac:spMk id="26" creationId="{FF405350-D034-91EA-00A6-A7A13E45B8FD}"/>
          </ac:spMkLst>
        </pc:spChg>
        <pc:spChg chg="add mod">
          <ac:chgData name="Danial Riaz" userId="70130074-3f16-4d6e-9157-064be165cb23" providerId="ADAL" clId="{A17C3C04-42E9-3147-8DD5-5B1D75FCEF8D}" dt="2023-12-06T23:19:57.248" v="3466" actId="20577"/>
          <ac:spMkLst>
            <pc:docMk/>
            <pc:sldMk cId="2071723802" sldId="313"/>
            <ac:spMk id="27" creationId="{DC44904A-F715-AA62-A971-03E1A328B4B5}"/>
          </ac:spMkLst>
        </pc:spChg>
        <pc:spChg chg="add mod">
          <ac:chgData name="Danial Riaz" userId="70130074-3f16-4d6e-9157-064be165cb23" providerId="ADAL" clId="{A17C3C04-42E9-3147-8DD5-5B1D75FCEF8D}" dt="2023-12-06T23:20:08.095" v="3469" actId="20577"/>
          <ac:spMkLst>
            <pc:docMk/>
            <pc:sldMk cId="2071723802" sldId="313"/>
            <ac:spMk id="28" creationId="{0D992B23-C9D1-E129-4782-C0BC5873B2B3}"/>
          </ac:spMkLst>
        </pc:spChg>
        <pc:spChg chg="add mod">
          <ac:chgData name="Danial Riaz" userId="70130074-3f16-4d6e-9157-064be165cb23" providerId="ADAL" clId="{A17C3C04-42E9-3147-8DD5-5B1D75FCEF8D}" dt="2023-12-06T23:20:17.802" v="3472" actId="20577"/>
          <ac:spMkLst>
            <pc:docMk/>
            <pc:sldMk cId="2071723802" sldId="313"/>
            <ac:spMk id="29" creationId="{9EFB6A3F-6ADE-D5B2-0B7D-68F62A11F958}"/>
          </ac:spMkLst>
        </pc:spChg>
        <pc:spChg chg="add mod">
          <ac:chgData name="Danial Riaz" userId="70130074-3f16-4d6e-9157-064be165cb23" providerId="ADAL" clId="{A17C3C04-42E9-3147-8DD5-5B1D75FCEF8D}" dt="2023-12-06T23:21:32.111" v="3478" actId="1582"/>
          <ac:spMkLst>
            <pc:docMk/>
            <pc:sldMk cId="2071723802" sldId="313"/>
            <ac:spMk id="30" creationId="{EF96D970-B277-034C-9EEF-A23775F34093}"/>
          </ac:spMkLst>
        </pc:spChg>
        <pc:picChg chg="add mod">
          <ac:chgData name="Danial Riaz" userId="70130074-3f16-4d6e-9157-064be165cb23" providerId="ADAL" clId="{A17C3C04-42E9-3147-8DD5-5B1D75FCEF8D}" dt="2023-12-06T23:17:18.558" v="3422"/>
          <ac:picMkLst>
            <pc:docMk/>
            <pc:sldMk cId="2071723802" sldId="313"/>
            <ac:picMk id="6" creationId="{F2F64D25-CA92-85C8-8CCA-EC82E3019554}"/>
          </ac:picMkLst>
        </pc:picChg>
        <pc:picChg chg="add mod">
          <ac:chgData name="Danial Riaz" userId="70130074-3f16-4d6e-9157-064be165cb23" providerId="ADAL" clId="{A17C3C04-42E9-3147-8DD5-5B1D75FCEF8D}" dt="2023-12-06T23:17:18.558" v="3422"/>
          <ac:picMkLst>
            <pc:docMk/>
            <pc:sldMk cId="2071723802" sldId="313"/>
            <ac:picMk id="8" creationId="{3405EC89-F5AB-0E2A-89C9-D91C7B8A6F36}"/>
          </ac:picMkLst>
        </pc:picChg>
        <pc:picChg chg="add mod">
          <ac:chgData name="Danial Riaz" userId="70130074-3f16-4d6e-9157-064be165cb23" providerId="ADAL" clId="{A17C3C04-42E9-3147-8DD5-5B1D75FCEF8D}" dt="2023-12-06T23:17:18.558" v="3422"/>
          <ac:picMkLst>
            <pc:docMk/>
            <pc:sldMk cId="2071723802" sldId="313"/>
            <ac:picMk id="10" creationId="{281E41C6-2197-8A54-B43B-6AA4D5AAAB22}"/>
          </ac:picMkLst>
        </pc:picChg>
        <pc:picChg chg="add mod">
          <ac:chgData name="Danial Riaz" userId="70130074-3f16-4d6e-9157-064be165cb23" providerId="ADAL" clId="{A17C3C04-42E9-3147-8DD5-5B1D75FCEF8D}" dt="2023-12-06T23:17:18.558" v="3422"/>
          <ac:picMkLst>
            <pc:docMk/>
            <pc:sldMk cId="2071723802" sldId="313"/>
            <ac:picMk id="11" creationId="{2F1B3B57-7666-CAD3-87C6-BE165BCC3A66}"/>
          </ac:picMkLst>
        </pc:picChg>
        <pc:picChg chg="add mod">
          <ac:chgData name="Danial Riaz" userId="70130074-3f16-4d6e-9157-064be165cb23" providerId="ADAL" clId="{A17C3C04-42E9-3147-8DD5-5B1D75FCEF8D}" dt="2023-12-06T23:17:18.558" v="3422"/>
          <ac:picMkLst>
            <pc:docMk/>
            <pc:sldMk cId="2071723802" sldId="313"/>
            <ac:picMk id="12" creationId="{87AC5D81-C081-8B25-A4AD-1649C360CBF8}"/>
          </ac:picMkLst>
        </pc:picChg>
        <pc:cxnChg chg="del">
          <ac:chgData name="Danial Riaz" userId="70130074-3f16-4d6e-9157-064be165cb23" providerId="ADAL" clId="{A17C3C04-42E9-3147-8DD5-5B1D75FCEF8D}" dt="2023-12-06T23:17:17.935" v="3421" actId="478"/>
          <ac:cxnSpMkLst>
            <pc:docMk/>
            <pc:sldMk cId="2071723802" sldId="313"/>
            <ac:cxnSpMk id="5" creationId="{9C64B5FF-CA0B-E2EA-B8A3-EBEBBC96E60D}"/>
          </ac:cxnSpMkLst>
        </pc:cxnChg>
        <pc:cxnChg chg="add mod">
          <ac:chgData name="Danial Riaz" userId="70130074-3f16-4d6e-9157-064be165cb23" providerId="ADAL" clId="{A17C3C04-42E9-3147-8DD5-5B1D75FCEF8D}" dt="2023-12-06T23:21:13.463" v="3476" actId="1582"/>
          <ac:cxnSpMkLst>
            <pc:docMk/>
            <pc:sldMk cId="2071723802" sldId="313"/>
            <ac:cxnSpMk id="18" creationId="{D4C5ED40-2573-7448-50D9-A32E2B6FA74B}"/>
          </ac:cxnSpMkLst>
        </pc:cxnChg>
        <pc:cxnChg chg="add mod">
          <ac:chgData name="Danial Riaz" userId="70130074-3f16-4d6e-9157-064be165cb23" providerId="ADAL" clId="{A17C3C04-42E9-3147-8DD5-5B1D75FCEF8D}" dt="2023-12-06T23:21:23.110" v="3477" actId="1582"/>
          <ac:cxnSpMkLst>
            <pc:docMk/>
            <pc:sldMk cId="2071723802" sldId="313"/>
            <ac:cxnSpMk id="19" creationId="{99C2B76F-7137-584A-F3AA-B99A4980E2AC}"/>
          </ac:cxnSpMkLst>
        </pc:cxnChg>
        <pc:cxnChg chg="add mod">
          <ac:chgData name="Danial Riaz" userId="70130074-3f16-4d6e-9157-064be165cb23" providerId="ADAL" clId="{A17C3C04-42E9-3147-8DD5-5B1D75FCEF8D}" dt="2023-12-06T23:21:23.110" v="3477" actId="1582"/>
          <ac:cxnSpMkLst>
            <pc:docMk/>
            <pc:sldMk cId="2071723802" sldId="313"/>
            <ac:cxnSpMk id="20" creationId="{A76ABCC2-6E86-FBEB-9B2B-B92256D2AC38}"/>
          </ac:cxnSpMkLst>
        </pc:cxnChg>
        <pc:cxnChg chg="add mod">
          <ac:chgData name="Danial Riaz" userId="70130074-3f16-4d6e-9157-064be165cb23" providerId="ADAL" clId="{A17C3C04-42E9-3147-8DD5-5B1D75FCEF8D}" dt="2023-12-06T23:21:23.110" v="3477" actId="1582"/>
          <ac:cxnSpMkLst>
            <pc:docMk/>
            <pc:sldMk cId="2071723802" sldId="313"/>
            <ac:cxnSpMk id="21" creationId="{31683662-92A8-3294-1AFE-600BD4EB7358}"/>
          </ac:cxnSpMkLst>
        </pc:cxnChg>
      </pc:sldChg>
      <pc:sldChg chg="add del">
        <pc:chgData name="Danial Riaz" userId="70130074-3f16-4d6e-9157-064be165cb23" providerId="ADAL" clId="{A17C3C04-42E9-3147-8DD5-5B1D75FCEF8D}" dt="2023-12-06T22:59:46.413" v="2934" actId="2890"/>
        <pc:sldMkLst>
          <pc:docMk/>
          <pc:sldMk cId="3890204779" sldId="313"/>
        </pc:sldMkLst>
      </pc:sldChg>
      <pc:sldChg chg="addSp delSp modSp add mod">
        <pc:chgData name="Danial Riaz" userId="70130074-3f16-4d6e-9157-064be165cb23" providerId="ADAL" clId="{A17C3C04-42E9-3147-8DD5-5B1D75FCEF8D}" dt="2023-12-07T10:24:38.783" v="5350" actId="20577"/>
        <pc:sldMkLst>
          <pc:docMk/>
          <pc:sldMk cId="246213899" sldId="314"/>
        </pc:sldMkLst>
        <pc:spChg chg="del">
          <ac:chgData name="Danial Riaz" userId="70130074-3f16-4d6e-9157-064be165cb23" providerId="ADAL" clId="{A17C3C04-42E9-3147-8DD5-5B1D75FCEF8D}" dt="2023-12-06T23:07:34.445" v="3135" actId="478"/>
          <ac:spMkLst>
            <pc:docMk/>
            <pc:sldMk cId="246213899" sldId="314"/>
            <ac:spMk id="3" creationId="{92BA7D46-A521-4F11-BA09-B85DA9D7EA6C}"/>
          </ac:spMkLst>
        </pc:spChg>
        <pc:spChg chg="add mod">
          <ac:chgData name="Danial Riaz" userId="70130074-3f16-4d6e-9157-064be165cb23" providerId="ADAL" clId="{A17C3C04-42E9-3147-8DD5-5B1D75FCEF8D}" dt="2023-12-07T08:26:01.053" v="5293" actId="255"/>
          <ac:spMkLst>
            <pc:docMk/>
            <pc:sldMk cId="246213899" sldId="314"/>
            <ac:spMk id="4" creationId="{1FB5CC8D-164B-0D5A-8BB4-ED2EC9623F61}"/>
          </ac:spMkLst>
        </pc:spChg>
        <pc:spChg chg="mod">
          <ac:chgData name="Danial Riaz" userId="70130074-3f16-4d6e-9157-064be165cb23" providerId="ADAL" clId="{A17C3C04-42E9-3147-8DD5-5B1D75FCEF8D}" dt="2023-12-07T10:24:36.527" v="5349" actId="20577"/>
          <ac:spMkLst>
            <pc:docMk/>
            <pc:sldMk cId="246213899" sldId="314"/>
            <ac:spMk id="6" creationId="{FC79E367-3BBC-32D0-45A3-B82AD75C46A3}"/>
          </ac:spMkLst>
        </pc:spChg>
        <pc:spChg chg="mod">
          <ac:chgData name="Danial Riaz" userId="70130074-3f16-4d6e-9157-064be165cb23" providerId="ADAL" clId="{A17C3C04-42E9-3147-8DD5-5B1D75FCEF8D}" dt="2023-12-06T23:06:50.524" v="3056" actId="20577"/>
          <ac:spMkLst>
            <pc:docMk/>
            <pc:sldMk cId="246213899" sldId="314"/>
            <ac:spMk id="7" creationId="{F40BE8CB-760F-385A-9E5B-852701688D6C}"/>
          </ac:spMkLst>
        </pc:spChg>
        <pc:spChg chg="add mod">
          <ac:chgData name="Danial Riaz" userId="70130074-3f16-4d6e-9157-064be165cb23" providerId="ADAL" clId="{A17C3C04-42E9-3147-8DD5-5B1D75FCEF8D}" dt="2023-12-07T10:24:38.783" v="5350" actId="20577"/>
          <ac:spMkLst>
            <pc:docMk/>
            <pc:sldMk cId="246213899" sldId="314"/>
            <ac:spMk id="8" creationId="{469000BC-D504-9AF9-147D-DCA03759014B}"/>
          </ac:spMkLst>
        </pc:spChg>
        <pc:spChg chg="add mod">
          <ac:chgData name="Danial Riaz" userId="70130074-3f16-4d6e-9157-064be165cb23" providerId="ADAL" clId="{A17C3C04-42E9-3147-8DD5-5B1D75FCEF8D}" dt="2023-12-07T08:21:44.834" v="5251" actId="14100"/>
          <ac:spMkLst>
            <pc:docMk/>
            <pc:sldMk cId="246213899" sldId="314"/>
            <ac:spMk id="9" creationId="{EE1120FB-5AC2-BC51-10FE-883DB371B33F}"/>
          </ac:spMkLst>
        </pc:spChg>
        <pc:spChg chg="add mod">
          <ac:chgData name="Danial Riaz" userId="70130074-3f16-4d6e-9157-064be165cb23" providerId="ADAL" clId="{A17C3C04-42E9-3147-8DD5-5B1D75FCEF8D}" dt="2023-12-07T08:22:07.445" v="5264" actId="1036"/>
          <ac:spMkLst>
            <pc:docMk/>
            <pc:sldMk cId="246213899" sldId="314"/>
            <ac:spMk id="10" creationId="{96907394-D8FC-AFDB-295E-1225866F5748}"/>
          </ac:spMkLst>
        </pc:spChg>
        <pc:picChg chg="add mod modCrop">
          <ac:chgData name="Danial Riaz" userId="70130074-3f16-4d6e-9157-064be165cb23" providerId="ADAL" clId="{A17C3C04-42E9-3147-8DD5-5B1D75FCEF8D}" dt="2023-12-07T08:21:35.616" v="5247" actId="1076"/>
          <ac:picMkLst>
            <pc:docMk/>
            <pc:sldMk cId="246213899" sldId="314"/>
            <ac:picMk id="2" creationId="{6C76EACD-840A-B781-7277-78A0D1F1E7C3}"/>
          </ac:picMkLst>
        </pc:picChg>
        <pc:picChg chg="del">
          <ac:chgData name="Danial Riaz" userId="70130074-3f16-4d6e-9157-064be165cb23" providerId="ADAL" clId="{A17C3C04-42E9-3147-8DD5-5B1D75FCEF8D}" dt="2023-12-06T23:06:13.512" v="3037" actId="478"/>
          <ac:picMkLst>
            <pc:docMk/>
            <pc:sldMk cId="246213899" sldId="314"/>
            <ac:picMk id="4" creationId="{367B351A-93B5-93E5-0AEA-9556E49C8E84}"/>
          </ac:picMkLst>
        </pc:picChg>
        <pc:picChg chg="add mod">
          <ac:chgData name="Danial Riaz" userId="70130074-3f16-4d6e-9157-064be165cb23" providerId="ADAL" clId="{A17C3C04-42E9-3147-8DD5-5B1D75FCEF8D}" dt="2023-12-07T08:21:37.367" v="5249" actId="1076"/>
          <ac:picMkLst>
            <pc:docMk/>
            <pc:sldMk cId="246213899" sldId="314"/>
            <ac:picMk id="5" creationId="{50B1AA0F-CEC9-21A2-FAB4-70FA3F14E68F}"/>
          </ac:picMkLst>
        </pc:picChg>
      </pc:sldChg>
      <pc:sldChg chg="addSp delSp modSp add mod modNotesTx">
        <pc:chgData name="Danial Riaz" userId="70130074-3f16-4d6e-9157-064be165cb23" providerId="ADAL" clId="{A17C3C04-42E9-3147-8DD5-5B1D75FCEF8D}" dt="2023-12-07T08:26:52.338" v="5296" actId="108"/>
        <pc:sldMkLst>
          <pc:docMk/>
          <pc:sldMk cId="1659358841" sldId="315"/>
        </pc:sldMkLst>
        <pc:spChg chg="add del">
          <ac:chgData name="Danial Riaz" userId="70130074-3f16-4d6e-9157-064be165cb23" providerId="ADAL" clId="{A17C3C04-42E9-3147-8DD5-5B1D75FCEF8D}" dt="2023-12-06T23:27:05.959" v="3481" actId="478"/>
          <ac:spMkLst>
            <pc:docMk/>
            <pc:sldMk cId="1659358841" sldId="315"/>
            <ac:spMk id="2" creationId="{1C927686-4EA8-3A0B-2C19-59106DDCCC50}"/>
          </ac:spMkLst>
        </pc:spChg>
        <pc:spChg chg="add mod">
          <ac:chgData name="Danial Riaz" userId="70130074-3f16-4d6e-9157-064be165cb23" providerId="ADAL" clId="{A17C3C04-42E9-3147-8DD5-5B1D75FCEF8D}" dt="2023-12-07T08:21:25.314" v="5243" actId="1076"/>
          <ac:spMkLst>
            <pc:docMk/>
            <pc:sldMk cId="1659358841" sldId="315"/>
            <ac:spMk id="2" creationId="{3E6F67DA-1635-2C01-876B-D43F6951F988}"/>
          </ac:spMkLst>
        </pc:spChg>
        <pc:spChg chg="del">
          <ac:chgData name="Danial Riaz" userId="70130074-3f16-4d6e-9157-064be165cb23" providerId="ADAL" clId="{A17C3C04-42E9-3147-8DD5-5B1D75FCEF8D}" dt="2023-12-06T23:28:37.412" v="3524" actId="478"/>
          <ac:spMkLst>
            <pc:docMk/>
            <pc:sldMk cId="1659358841" sldId="315"/>
            <ac:spMk id="3" creationId="{92BA7D46-A521-4F11-BA09-B85DA9D7EA6C}"/>
          </ac:spMkLst>
        </pc:spChg>
        <pc:spChg chg="add mod">
          <ac:chgData name="Danial Riaz" userId="70130074-3f16-4d6e-9157-064be165cb23" providerId="ADAL" clId="{A17C3C04-42E9-3147-8DD5-5B1D75FCEF8D}" dt="2023-12-07T08:26:52.338" v="5296" actId="108"/>
          <ac:spMkLst>
            <pc:docMk/>
            <pc:sldMk cId="1659358841" sldId="315"/>
            <ac:spMk id="4" creationId="{B760BB06-9DC2-3AA7-1314-D9D4816C8218}"/>
          </ac:spMkLst>
        </pc:spChg>
        <pc:spChg chg="mod">
          <ac:chgData name="Danial Riaz" userId="70130074-3f16-4d6e-9157-064be165cb23" providerId="ADAL" clId="{A17C3C04-42E9-3147-8DD5-5B1D75FCEF8D}" dt="2023-12-06T23:34:42.862" v="3588" actId="20577"/>
          <ac:spMkLst>
            <pc:docMk/>
            <pc:sldMk cId="1659358841" sldId="315"/>
            <ac:spMk id="7" creationId="{F40BE8CB-760F-385A-9E5B-852701688D6C}"/>
          </ac:spMkLst>
        </pc:spChg>
        <pc:spChg chg="add mod">
          <ac:chgData name="Danial Riaz" userId="70130074-3f16-4d6e-9157-064be165cb23" providerId="ADAL" clId="{A17C3C04-42E9-3147-8DD5-5B1D75FCEF8D}" dt="2023-12-06T23:51:14.563" v="4963" actId="2085"/>
          <ac:spMkLst>
            <pc:docMk/>
            <pc:sldMk cId="1659358841" sldId="315"/>
            <ac:spMk id="10" creationId="{720405CB-E8C6-0B06-4DED-661C188DB64C}"/>
          </ac:spMkLst>
        </pc:spChg>
        <pc:picChg chg="add mod">
          <ac:chgData name="Danial Riaz" userId="70130074-3f16-4d6e-9157-064be165cb23" providerId="ADAL" clId="{A17C3C04-42E9-3147-8DD5-5B1D75FCEF8D}" dt="2023-12-06T23:28:34.246" v="3523" actId="1076"/>
          <ac:picMkLst>
            <pc:docMk/>
            <pc:sldMk cId="1659358841" sldId="315"/>
            <ac:picMk id="6" creationId="{C25B297F-3B3D-CBB1-D17E-BC9186F6BBC6}"/>
          </ac:picMkLst>
        </pc:picChg>
        <pc:picChg chg="add mod">
          <ac:chgData name="Danial Riaz" userId="70130074-3f16-4d6e-9157-064be165cb23" providerId="ADAL" clId="{A17C3C04-42E9-3147-8DD5-5B1D75FCEF8D}" dt="2023-12-06T23:50:41.661" v="4957" actId="1076"/>
          <ac:picMkLst>
            <pc:docMk/>
            <pc:sldMk cId="1659358841" sldId="315"/>
            <ac:picMk id="8" creationId="{55B6E493-7C77-BDDE-07E9-E048BC2A568C}"/>
          </ac:picMkLst>
        </pc:picChg>
        <pc:picChg chg="add mod">
          <ac:chgData name="Danial Riaz" userId="70130074-3f16-4d6e-9157-064be165cb23" providerId="ADAL" clId="{A17C3C04-42E9-3147-8DD5-5B1D75FCEF8D}" dt="2023-12-06T23:51:29.958" v="4967" actId="1076"/>
          <ac:picMkLst>
            <pc:docMk/>
            <pc:sldMk cId="1659358841" sldId="315"/>
            <ac:picMk id="9" creationId="{7FA86304-D0A7-009C-8856-AC09584A4AE9}"/>
          </ac:picMkLst>
        </pc:picChg>
        <pc:cxnChg chg="del">
          <ac:chgData name="Danial Riaz" userId="70130074-3f16-4d6e-9157-064be165cb23" providerId="ADAL" clId="{A17C3C04-42E9-3147-8DD5-5B1D75FCEF8D}" dt="2023-12-06T23:28:29.333" v="3521" actId="478"/>
          <ac:cxnSpMkLst>
            <pc:docMk/>
            <pc:sldMk cId="1659358841" sldId="315"/>
            <ac:cxnSpMk id="5" creationId="{9C64B5FF-CA0B-E2EA-B8A3-EBEBBC96E60D}"/>
          </ac:cxnSpMkLst>
        </pc:cxnChg>
      </pc:sldChg>
      <pc:sldChg chg="addSp delSp modSp add mod modNotesTx">
        <pc:chgData name="Danial Riaz" userId="70130074-3f16-4d6e-9157-064be165cb23" providerId="ADAL" clId="{A17C3C04-42E9-3147-8DD5-5B1D75FCEF8D}" dt="2023-12-07T09:42:44.188" v="5348" actId="14100"/>
        <pc:sldMkLst>
          <pc:docMk/>
          <pc:sldMk cId="3095537738" sldId="316"/>
        </pc:sldMkLst>
        <pc:spChg chg="add del mod">
          <ac:chgData name="Danial Riaz" userId="70130074-3f16-4d6e-9157-064be165cb23" providerId="ADAL" clId="{A17C3C04-42E9-3147-8DD5-5B1D75FCEF8D}" dt="2023-12-07T08:26:59.435" v="5297" actId="478"/>
          <ac:spMkLst>
            <pc:docMk/>
            <pc:sldMk cId="3095537738" sldId="316"/>
            <ac:spMk id="4" creationId="{AC990EA9-6834-FCB3-E27F-938FA7F8D348}"/>
          </ac:spMkLst>
        </pc:spChg>
        <pc:spChg chg="del">
          <ac:chgData name="Danial Riaz" userId="70130074-3f16-4d6e-9157-064be165cb23" providerId="ADAL" clId="{A17C3C04-42E9-3147-8DD5-5B1D75FCEF8D}" dt="2023-12-06T23:42:44.785" v="4212" actId="478"/>
          <ac:spMkLst>
            <pc:docMk/>
            <pc:sldMk cId="3095537738" sldId="316"/>
            <ac:spMk id="4" creationId="{B760BB06-9DC2-3AA7-1314-D9D4816C8218}"/>
          </ac:spMkLst>
        </pc:spChg>
        <pc:spChg chg="add del">
          <ac:chgData name="Danial Riaz" userId="70130074-3f16-4d6e-9157-064be165cb23" providerId="ADAL" clId="{A17C3C04-42E9-3147-8DD5-5B1D75FCEF8D}" dt="2023-12-07T08:19:53.248" v="5230" actId="478"/>
          <ac:spMkLst>
            <pc:docMk/>
            <pc:sldMk cId="3095537738" sldId="316"/>
            <ac:spMk id="6" creationId="{5E7F1317-5EEE-413C-B717-A8D8907396B2}"/>
          </ac:spMkLst>
        </pc:spChg>
        <pc:spChg chg="mod">
          <ac:chgData name="Danial Riaz" userId="70130074-3f16-4d6e-9157-064be165cb23" providerId="ADAL" clId="{A17C3C04-42E9-3147-8DD5-5B1D75FCEF8D}" dt="2023-12-06T23:43:14.382" v="4222" actId="1076"/>
          <ac:spMkLst>
            <pc:docMk/>
            <pc:sldMk cId="3095537738" sldId="316"/>
            <ac:spMk id="7" creationId="{F40BE8CB-760F-385A-9E5B-852701688D6C}"/>
          </ac:spMkLst>
        </pc:spChg>
        <pc:spChg chg="add mod">
          <ac:chgData name="Danial Riaz" userId="70130074-3f16-4d6e-9157-064be165cb23" providerId="ADAL" clId="{A17C3C04-42E9-3147-8DD5-5B1D75FCEF8D}" dt="2023-12-07T08:19:36.457" v="5228" actId="1038"/>
          <ac:spMkLst>
            <pc:docMk/>
            <pc:sldMk cId="3095537738" sldId="316"/>
            <ac:spMk id="8" creationId="{5A34CFF3-130E-FED1-CE71-E450327E155A}"/>
          </ac:spMkLst>
        </pc:spChg>
        <pc:spChg chg="add mod">
          <ac:chgData name="Danial Riaz" userId="70130074-3f16-4d6e-9157-064be165cb23" providerId="ADAL" clId="{A17C3C04-42E9-3147-8DD5-5B1D75FCEF8D}" dt="2023-12-07T09:42:44.188" v="5348" actId="14100"/>
          <ac:spMkLst>
            <pc:docMk/>
            <pc:sldMk cId="3095537738" sldId="316"/>
            <ac:spMk id="10" creationId="{9978081D-E730-4054-F58A-19E8546A4001}"/>
          </ac:spMkLst>
        </pc:spChg>
        <pc:spChg chg="add mod">
          <ac:chgData name="Danial Riaz" userId="70130074-3f16-4d6e-9157-064be165cb23" providerId="ADAL" clId="{A17C3C04-42E9-3147-8DD5-5B1D75FCEF8D}" dt="2023-12-07T08:20:47.748" v="5235" actId="14100"/>
          <ac:spMkLst>
            <pc:docMk/>
            <pc:sldMk cId="3095537738" sldId="316"/>
            <ac:spMk id="11" creationId="{33327377-55BD-6EE4-CD5A-A2C208A21375}"/>
          </ac:spMkLst>
        </pc:spChg>
        <pc:spChg chg="add mod">
          <ac:chgData name="Danial Riaz" userId="70130074-3f16-4d6e-9157-064be165cb23" providerId="ADAL" clId="{A17C3C04-42E9-3147-8DD5-5B1D75FCEF8D}" dt="2023-12-07T08:27:04.317" v="5298"/>
          <ac:spMkLst>
            <pc:docMk/>
            <pc:sldMk cId="3095537738" sldId="316"/>
            <ac:spMk id="12" creationId="{E6A2A1AB-1CFA-D51D-5316-00AE575A1B63}"/>
          </ac:spMkLst>
        </pc:spChg>
        <pc:picChg chg="add mod">
          <ac:chgData name="Danial Riaz" userId="70130074-3f16-4d6e-9157-064be165cb23" providerId="ADAL" clId="{A17C3C04-42E9-3147-8DD5-5B1D75FCEF8D}" dt="2023-12-07T08:19:17.699" v="5161" actId="1076"/>
          <ac:picMkLst>
            <pc:docMk/>
            <pc:sldMk cId="3095537738" sldId="316"/>
            <ac:picMk id="2" creationId="{9D782007-DEC3-FD33-191D-DBAE3A9E44BC}"/>
          </ac:picMkLst>
        </pc:picChg>
        <pc:picChg chg="add mod">
          <ac:chgData name="Danial Riaz" userId="70130074-3f16-4d6e-9157-064be165cb23" providerId="ADAL" clId="{A17C3C04-42E9-3147-8DD5-5B1D75FCEF8D}" dt="2023-12-06T23:43:02.352" v="4220" actId="1076"/>
          <ac:picMkLst>
            <pc:docMk/>
            <pc:sldMk cId="3095537738" sldId="316"/>
            <ac:picMk id="3" creationId="{61BAA403-6C2A-5599-EBBC-E5C3177117AE}"/>
          </ac:picMkLst>
        </pc:picChg>
        <pc:picChg chg="add mod">
          <ac:chgData name="Danial Riaz" userId="70130074-3f16-4d6e-9157-064be165cb23" providerId="ADAL" clId="{A17C3C04-42E9-3147-8DD5-5B1D75FCEF8D}" dt="2023-12-07T08:19:17.699" v="5161" actId="1076"/>
          <ac:picMkLst>
            <pc:docMk/>
            <pc:sldMk cId="3095537738" sldId="316"/>
            <ac:picMk id="5" creationId="{F893E0D5-B329-BC60-6A6F-1E1532A45E75}"/>
          </ac:picMkLst>
        </pc:picChg>
        <pc:picChg chg="del">
          <ac:chgData name="Danial Riaz" userId="70130074-3f16-4d6e-9157-064be165cb23" providerId="ADAL" clId="{A17C3C04-42E9-3147-8DD5-5B1D75FCEF8D}" dt="2023-12-06T23:34:57.265" v="3600" actId="478"/>
          <ac:picMkLst>
            <pc:docMk/>
            <pc:sldMk cId="3095537738" sldId="316"/>
            <ac:picMk id="6" creationId="{C25B297F-3B3D-CBB1-D17E-BC9186F6BBC6}"/>
          </ac:picMkLst>
        </pc:picChg>
        <pc:picChg chg="add mod">
          <ac:chgData name="Danial Riaz" userId="70130074-3f16-4d6e-9157-064be165cb23" providerId="ADAL" clId="{A17C3C04-42E9-3147-8DD5-5B1D75FCEF8D}" dt="2023-12-07T08:19:17.699" v="5161" actId="1076"/>
          <ac:picMkLst>
            <pc:docMk/>
            <pc:sldMk cId="3095537738" sldId="316"/>
            <ac:picMk id="9" creationId="{8F3F2F48-2B12-2505-E8C6-BFA77F400097}"/>
          </ac:picMkLst>
        </pc:picChg>
      </pc:sldChg>
      <pc:sldChg chg="addSp delSp modSp add mod ord">
        <pc:chgData name="Danial Riaz" userId="70130074-3f16-4d6e-9157-064be165cb23" providerId="ADAL" clId="{A17C3C04-42E9-3147-8DD5-5B1D75FCEF8D}" dt="2023-12-07T08:29:02.607" v="5311" actId="1037"/>
        <pc:sldMkLst>
          <pc:docMk/>
          <pc:sldMk cId="1690852684" sldId="317"/>
        </pc:sldMkLst>
        <pc:spChg chg="add mod">
          <ac:chgData name="Danial Riaz" userId="70130074-3f16-4d6e-9157-064be165cb23" providerId="ADAL" clId="{A17C3C04-42E9-3147-8DD5-5B1D75FCEF8D}" dt="2023-12-07T08:27:47.321" v="5305"/>
          <ac:spMkLst>
            <pc:docMk/>
            <pc:sldMk cId="1690852684" sldId="317"/>
            <ac:spMk id="4" creationId="{6B14ED98-C3F2-6C0D-CE96-CF5EAED14330}"/>
          </ac:spMkLst>
        </pc:spChg>
        <pc:spChg chg="del">
          <ac:chgData name="Danial Riaz" userId="70130074-3f16-4d6e-9157-064be165cb23" providerId="ADAL" clId="{A17C3C04-42E9-3147-8DD5-5B1D75FCEF8D}" dt="2023-12-07T07:22:38.900" v="5031" actId="478"/>
          <ac:spMkLst>
            <pc:docMk/>
            <pc:sldMk cId="1690852684" sldId="317"/>
            <ac:spMk id="6" creationId="{FC79E367-3BBC-32D0-45A3-B82AD75C46A3}"/>
          </ac:spMkLst>
        </pc:spChg>
        <pc:spChg chg="mod">
          <ac:chgData name="Danial Riaz" userId="70130074-3f16-4d6e-9157-064be165cb23" providerId="ADAL" clId="{A17C3C04-42E9-3147-8DD5-5B1D75FCEF8D}" dt="2023-12-07T07:22:34.178" v="5028" actId="20577"/>
          <ac:spMkLst>
            <pc:docMk/>
            <pc:sldMk cId="1690852684" sldId="317"/>
            <ac:spMk id="7" creationId="{F40BE8CB-760F-385A-9E5B-852701688D6C}"/>
          </ac:spMkLst>
        </pc:spChg>
        <pc:spChg chg="del mod">
          <ac:chgData name="Danial Riaz" userId="70130074-3f16-4d6e-9157-064be165cb23" providerId="ADAL" clId="{A17C3C04-42E9-3147-8DD5-5B1D75FCEF8D}" dt="2023-12-07T07:22:44.756" v="5033" actId="478"/>
          <ac:spMkLst>
            <pc:docMk/>
            <pc:sldMk cId="1690852684" sldId="317"/>
            <ac:spMk id="8" creationId="{469000BC-D504-9AF9-147D-DCA03759014B}"/>
          </ac:spMkLst>
        </pc:spChg>
        <pc:picChg chg="del">
          <ac:chgData name="Danial Riaz" userId="70130074-3f16-4d6e-9157-064be165cb23" providerId="ADAL" clId="{A17C3C04-42E9-3147-8DD5-5B1D75FCEF8D}" dt="2023-12-07T07:22:36.222" v="5029" actId="478"/>
          <ac:picMkLst>
            <pc:docMk/>
            <pc:sldMk cId="1690852684" sldId="317"/>
            <ac:picMk id="2" creationId="{6C76EACD-840A-B781-7277-78A0D1F1E7C3}"/>
          </ac:picMkLst>
        </pc:picChg>
        <pc:picChg chg="add mod">
          <ac:chgData name="Danial Riaz" userId="70130074-3f16-4d6e-9157-064be165cb23" providerId="ADAL" clId="{A17C3C04-42E9-3147-8DD5-5B1D75FCEF8D}" dt="2023-12-07T08:29:02.607" v="5311" actId="1037"/>
          <ac:picMkLst>
            <pc:docMk/>
            <pc:sldMk cId="1690852684" sldId="317"/>
            <ac:picMk id="3" creationId="{66FF9DB2-50C0-1598-FFF3-24D1606B4539}"/>
          </ac:picMkLst>
        </pc:picChg>
        <pc:picChg chg="del">
          <ac:chgData name="Danial Riaz" userId="70130074-3f16-4d6e-9157-064be165cb23" providerId="ADAL" clId="{A17C3C04-42E9-3147-8DD5-5B1D75FCEF8D}" dt="2023-12-07T07:22:37.414" v="5030" actId="478"/>
          <ac:picMkLst>
            <pc:docMk/>
            <pc:sldMk cId="1690852684" sldId="317"/>
            <ac:picMk id="5" creationId="{50B1AA0F-CEC9-21A2-FAB4-70FA3F14E68F}"/>
          </ac:picMkLst>
        </pc:picChg>
      </pc:sldChg>
      <pc:sldChg chg="delSp modSp add mod ord">
        <pc:chgData name="Danial Riaz" userId="70130074-3f16-4d6e-9157-064be165cb23" providerId="ADAL" clId="{A17C3C04-42E9-3147-8DD5-5B1D75FCEF8D}" dt="2023-12-07T08:42:40.701" v="5345" actId="20577"/>
        <pc:sldMkLst>
          <pc:docMk/>
          <pc:sldMk cId="3505061413" sldId="318"/>
        </pc:sldMkLst>
        <pc:spChg chg="mod">
          <ac:chgData name="Danial Riaz" userId="70130074-3f16-4d6e-9157-064be165cb23" providerId="ADAL" clId="{A17C3C04-42E9-3147-8DD5-5B1D75FCEF8D}" dt="2023-12-07T08:42:40.701" v="5345" actId="20577"/>
          <ac:spMkLst>
            <pc:docMk/>
            <pc:sldMk cId="3505061413" sldId="318"/>
            <ac:spMk id="4" creationId="{BA6FEF59-95E8-A094-F4E5-53E4E6C38995}"/>
          </ac:spMkLst>
        </pc:spChg>
        <pc:spChg chg="mod">
          <ac:chgData name="Danial Riaz" userId="70130074-3f16-4d6e-9157-064be165cb23" providerId="ADAL" clId="{A17C3C04-42E9-3147-8DD5-5B1D75FCEF8D}" dt="2023-12-07T07:51:59.974" v="5062" actId="20577"/>
          <ac:spMkLst>
            <pc:docMk/>
            <pc:sldMk cId="3505061413" sldId="318"/>
            <ac:spMk id="7" creationId="{F40BE8CB-760F-385A-9E5B-852701688D6C}"/>
          </ac:spMkLst>
        </pc:spChg>
        <pc:picChg chg="del">
          <ac:chgData name="Danial Riaz" userId="70130074-3f16-4d6e-9157-064be165cb23" providerId="ADAL" clId="{A17C3C04-42E9-3147-8DD5-5B1D75FCEF8D}" dt="2023-12-07T07:52:02.001" v="5063" actId="478"/>
          <ac:picMkLst>
            <pc:docMk/>
            <pc:sldMk cId="3505061413" sldId="318"/>
            <ac:picMk id="3" creationId="{80372350-9023-8208-B873-F0C6F89F8A29}"/>
          </ac:picMkLst>
        </pc:picChg>
      </pc:sldChg>
    </pc:docChg>
  </pc:docChgLst>
  <pc:docChgLst>
    <pc:chgData name="Jiayu Yang" userId="S::213444@students.hertie-school.org::cee07ee3-2c1e-40e7-910c-0fdf00256bc7" providerId="AD" clId="Web-{216C3CB3-43D3-4A14-9588-F85C0C0762CD}"/>
    <pc:docChg chg="modSld">
      <pc:chgData name="Jiayu Yang" userId="S::213444@students.hertie-school.org::cee07ee3-2c1e-40e7-910c-0fdf00256bc7" providerId="AD" clId="Web-{216C3CB3-43D3-4A14-9588-F85C0C0762CD}" dt="2023-12-06T21:37:43.105" v="36"/>
      <pc:docMkLst>
        <pc:docMk/>
      </pc:docMkLst>
      <pc:sldChg chg="modNotes">
        <pc:chgData name="Jiayu Yang" userId="S::213444@students.hertie-school.org::cee07ee3-2c1e-40e7-910c-0fdf00256bc7" providerId="AD" clId="Web-{216C3CB3-43D3-4A14-9588-F85C0C0762CD}" dt="2023-12-06T21:37:43.105" v="36"/>
        <pc:sldMkLst>
          <pc:docMk/>
          <pc:sldMk cId="2373497653" sldId="272"/>
        </pc:sldMkLst>
      </pc:sldChg>
    </pc:docChg>
  </pc:docChgLst>
  <pc:docChgLst>
    <pc:chgData name="Santiago Sordo Ruz" userId="S::214661@students.hertie-school.org::fd41de41-a015-412e-ba7c-5dfd49778bf9" providerId="AD" clId="Web-{25E3A9DE-144B-463B-AAFC-6037BAF280BC}"/>
    <pc:docChg chg="addSld delSld modSld">
      <pc:chgData name="Santiago Sordo Ruz" userId="S::214661@students.hertie-school.org::fd41de41-a015-412e-ba7c-5dfd49778bf9" providerId="AD" clId="Web-{25E3A9DE-144B-463B-AAFC-6037BAF280BC}" dt="2023-12-06T20:39:51.466" v="99" actId="14100"/>
      <pc:docMkLst>
        <pc:docMk/>
      </pc:docMkLst>
      <pc:sldChg chg="del">
        <pc:chgData name="Santiago Sordo Ruz" userId="S::214661@students.hertie-school.org::fd41de41-a015-412e-ba7c-5dfd49778bf9" providerId="AD" clId="Web-{25E3A9DE-144B-463B-AAFC-6037BAF280BC}" dt="2023-12-06T20:34:41.009" v="0"/>
        <pc:sldMkLst>
          <pc:docMk/>
          <pc:sldMk cId="1069665718" sldId="257"/>
        </pc:sldMkLst>
      </pc:sldChg>
      <pc:sldChg chg="modSp">
        <pc:chgData name="Santiago Sordo Ruz" userId="S::214661@students.hertie-school.org::fd41de41-a015-412e-ba7c-5dfd49778bf9" providerId="AD" clId="Web-{25E3A9DE-144B-463B-AAFC-6037BAF280BC}" dt="2023-12-06T20:35:49.216" v="17" actId="1076"/>
        <pc:sldMkLst>
          <pc:docMk/>
          <pc:sldMk cId="3408639073" sldId="268"/>
        </pc:sldMkLst>
        <pc:spChg chg="mod">
          <ac:chgData name="Santiago Sordo Ruz" userId="S::214661@students.hertie-school.org::fd41de41-a015-412e-ba7c-5dfd49778bf9" providerId="AD" clId="Web-{25E3A9DE-144B-463B-AAFC-6037BAF280BC}" dt="2023-12-06T20:35:49.216" v="17" actId="1076"/>
          <ac:spMkLst>
            <pc:docMk/>
            <pc:sldMk cId="3408639073" sldId="268"/>
            <ac:spMk id="2" creationId="{9F178418-5E5A-E3F7-2F87-C44565F1DD52}"/>
          </ac:spMkLst>
        </pc:spChg>
      </pc:sldChg>
      <pc:sldChg chg="addSp modSp">
        <pc:chgData name="Santiago Sordo Ruz" userId="S::214661@students.hertie-school.org::fd41de41-a015-412e-ba7c-5dfd49778bf9" providerId="AD" clId="Web-{25E3A9DE-144B-463B-AAFC-6037BAF280BC}" dt="2023-12-06T20:38:49.165" v="78" actId="20577"/>
        <pc:sldMkLst>
          <pc:docMk/>
          <pc:sldMk cId="2833514858" sldId="273"/>
        </pc:sldMkLst>
        <pc:spChg chg="add mod">
          <ac:chgData name="Santiago Sordo Ruz" userId="S::214661@students.hertie-school.org::fd41de41-a015-412e-ba7c-5dfd49778bf9" providerId="AD" clId="Web-{25E3A9DE-144B-463B-AAFC-6037BAF280BC}" dt="2023-12-06T20:38:49.165" v="78" actId="20577"/>
          <ac:spMkLst>
            <pc:docMk/>
            <pc:sldMk cId="2833514858" sldId="273"/>
            <ac:spMk id="4" creationId="{BA6FEF59-95E8-A094-F4E5-53E4E6C38995}"/>
          </ac:spMkLst>
        </pc:spChg>
      </pc:sldChg>
      <pc:sldChg chg="addSp modSp">
        <pc:chgData name="Santiago Sordo Ruz" userId="S::214661@students.hertie-school.org::fd41de41-a015-412e-ba7c-5dfd49778bf9" providerId="AD" clId="Web-{25E3A9DE-144B-463B-AAFC-6037BAF280BC}" dt="2023-12-06T20:39:51.466" v="99" actId="14100"/>
        <pc:sldMkLst>
          <pc:docMk/>
          <pc:sldMk cId="979910508" sldId="274"/>
        </pc:sldMkLst>
        <pc:spChg chg="add mod">
          <ac:chgData name="Santiago Sordo Ruz" userId="S::214661@students.hertie-school.org::fd41de41-a015-412e-ba7c-5dfd49778bf9" providerId="AD" clId="Web-{25E3A9DE-144B-463B-AAFC-6037BAF280BC}" dt="2023-12-06T20:39:51.466" v="99" actId="14100"/>
          <ac:spMkLst>
            <pc:docMk/>
            <pc:sldMk cId="979910508" sldId="274"/>
            <ac:spMk id="3" creationId="{49485AA9-9A03-E4BD-7238-52EA863EB480}"/>
          </ac:spMkLst>
        </pc:spChg>
        <pc:spChg chg="mod">
          <ac:chgData name="Santiago Sordo Ruz" userId="S::214661@students.hertie-school.org::fd41de41-a015-412e-ba7c-5dfd49778bf9" providerId="AD" clId="Web-{25E3A9DE-144B-463B-AAFC-6037BAF280BC}" dt="2023-12-06T20:39:41.278" v="96" actId="1076"/>
          <ac:spMkLst>
            <pc:docMk/>
            <pc:sldMk cId="979910508" sldId="274"/>
            <ac:spMk id="7" creationId="{F40BE8CB-760F-385A-9E5B-852701688D6C}"/>
          </ac:spMkLst>
        </pc:spChg>
        <pc:picChg chg="mod">
          <ac:chgData name="Santiago Sordo Ruz" userId="S::214661@students.hertie-school.org::fd41de41-a015-412e-ba7c-5dfd49778bf9" providerId="AD" clId="Web-{25E3A9DE-144B-463B-AAFC-6037BAF280BC}" dt="2023-12-06T20:39:30.590" v="93" actId="1076"/>
          <ac:picMkLst>
            <pc:docMk/>
            <pc:sldMk cId="979910508" sldId="274"/>
            <ac:picMk id="6" creationId="{7CF9AEF1-E520-6860-2AE9-4F841B82E842}"/>
          </ac:picMkLst>
        </pc:picChg>
      </pc:sldChg>
      <pc:sldChg chg="add replId">
        <pc:chgData name="Santiago Sordo Ruz" userId="S::214661@students.hertie-school.org::fd41de41-a015-412e-ba7c-5dfd49778bf9" providerId="AD" clId="Web-{25E3A9DE-144B-463B-AAFC-6037BAF280BC}" dt="2023-12-06T20:34:54.900" v="1"/>
        <pc:sldMkLst>
          <pc:docMk/>
          <pc:sldMk cId="82247101" sldId="284"/>
        </pc:sldMkLst>
      </pc:sldChg>
      <pc:sldChg chg="modSp add replId">
        <pc:chgData name="Santiago Sordo Ruz" userId="S::214661@students.hertie-school.org::fd41de41-a015-412e-ba7c-5dfd49778bf9" providerId="AD" clId="Web-{25E3A9DE-144B-463B-AAFC-6037BAF280BC}" dt="2023-12-06T20:39:09.588" v="92" actId="20577"/>
        <pc:sldMkLst>
          <pc:docMk/>
          <pc:sldMk cId="319891086" sldId="285"/>
        </pc:sldMkLst>
        <pc:spChg chg="mod">
          <ac:chgData name="Santiago Sordo Ruz" userId="S::214661@students.hertie-school.org::fd41de41-a015-412e-ba7c-5dfd49778bf9" providerId="AD" clId="Web-{25E3A9DE-144B-463B-AAFC-6037BAF280BC}" dt="2023-12-06T20:39:09.588" v="92" actId="20577"/>
          <ac:spMkLst>
            <pc:docMk/>
            <pc:sldMk cId="319891086" sldId="285"/>
            <ac:spMk id="4" creationId="{BA6FEF59-95E8-A094-F4E5-53E4E6C38995}"/>
          </ac:spMkLst>
        </pc:spChg>
      </pc:sldChg>
    </pc:docChg>
  </pc:docChgLst>
  <pc:docChgLst>
    <pc:chgData name="Jiayu Yang" userId="S::213444@students.hertie-school.org::cee07ee3-2c1e-40e7-910c-0fdf00256bc7" providerId="AD" clId="Web-{3ABDC024-7EBF-464F-ACD1-D2A860B2F01C}"/>
    <pc:docChg chg="modSld sldOrd">
      <pc:chgData name="Jiayu Yang" userId="S::213444@students.hertie-school.org::cee07ee3-2c1e-40e7-910c-0fdf00256bc7" providerId="AD" clId="Web-{3ABDC024-7EBF-464F-ACD1-D2A860B2F01C}" dt="2023-12-07T10:30:18.601" v="26" actId="20577"/>
      <pc:docMkLst>
        <pc:docMk/>
      </pc:docMkLst>
      <pc:sldChg chg="modSp">
        <pc:chgData name="Jiayu Yang" userId="S::213444@students.hertie-school.org::cee07ee3-2c1e-40e7-910c-0fdf00256bc7" providerId="AD" clId="Web-{3ABDC024-7EBF-464F-ACD1-D2A860B2F01C}" dt="2023-12-07T10:19:59.360" v="0" actId="1076"/>
        <pc:sldMkLst>
          <pc:docMk/>
          <pc:sldMk cId="2976721399" sldId="256"/>
        </pc:sldMkLst>
        <pc:spChg chg="mod">
          <ac:chgData name="Jiayu Yang" userId="S::213444@students.hertie-school.org::cee07ee3-2c1e-40e7-910c-0fdf00256bc7" providerId="AD" clId="Web-{3ABDC024-7EBF-464F-ACD1-D2A860B2F01C}" dt="2023-12-07T10:19:59.360" v="0" actId="1076"/>
          <ac:spMkLst>
            <pc:docMk/>
            <pc:sldMk cId="2976721399" sldId="256"/>
            <ac:spMk id="10" creationId="{BF193CFD-1080-DF3D-A06B-2B02BE419917}"/>
          </ac:spMkLst>
        </pc:spChg>
      </pc:sldChg>
      <pc:sldChg chg="modSp">
        <pc:chgData name="Jiayu Yang" userId="S::213444@students.hertie-school.org::cee07ee3-2c1e-40e7-910c-0fdf00256bc7" providerId="AD" clId="Web-{3ABDC024-7EBF-464F-ACD1-D2A860B2F01C}" dt="2023-12-07T10:30:18.601" v="26" actId="20577"/>
        <pc:sldMkLst>
          <pc:docMk/>
          <pc:sldMk cId="1384891633" sldId="270"/>
        </pc:sldMkLst>
        <pc:spChg chg="mod">
          <ac:chgData name="Jiayu Yang" userId="S::213444@students.hertie-school.org::cee07ee3-2c1e-40e7-910c-0fdf00256bc7" providerId="AD" clId="Web-{3ABDC024-7EBF-464F-ACD1-D2A860B2F01C}" dt="2023-12-07T10:30:18.601" v="26" actId="20577"/>
          <ac:spMkLst>
            <pc:docMk/>
            <pc:sldMk cId="1384891633" sldId="270"/>
            <ac:spMk id="7" creationId="{F40BE8CB-760F-385A-9E5B-852701688D6C}"/>
          </ac:spMkLst>
        </pc:spChg>
      </pc:sldChg>
      <pc:sldChg chg="ord">
        <pc:chgData name="Jiayu Yang" userId="S::213444@students.hertie-school.org::cee07ee3-2c1e-40e7-910c-0fdf00256bc7" providerId="AD" clId="Web-{3ABDC024-7EBF-464F-ACD1-D2A860B2F01C}" dt="2023-12-07T10:28:32.175" v="22"/>
        <pc:sldMkLst>
          <pc:docMk/>
          <pc:sldMk cId="1567819375" sldId="281"/>
        </pc:sldMkLst>
      </pc:sldChg>
      <pc:sldChg chg="modSp">
        <pc:chgData name="Jiayu Yang" userId="S::213444@students.hertie-school.org::cee07ee3-2c1e-40e7-910c-0fdf00256bc7" providerId="AD" clId="Web-{3ABDC024-7EBF-464F-ACD1-D2A860B2F01C}" dt="2023-12-07T10:21:21.566" v="4" actId="20577"/>
        <pc:sldMkLst>
          <pc:docMk/>
          <pc:sldMk cId="4005374437" sldId="283"/>
        </pc:sldMkLst>
        <pc:spChg chg="mod">
          <ac:chgData name="Jiayu Yang" userId="S::213444@students.hertie-school.org::cee07ee3-2c1e-40e7-910c-0fdf00256bc7" providerId="AD" clId="Web-{3ABDC024-7EBF-464F-ACD1-D2A860B2F01C}" dt="2023-12-07T10:21:21.566" v="4" actId="20577"/>
          <ac:spMkLst>
            <pc:docMk/>
            <pc:sldMk cId="4005374437" sldId="283"/>
            <ac:spMk id="2" creationId="{011172DA-973F-AC57-9AE6-E681A7318C36}"/>
          </ac:spMkLst>
        </pc:spChg>
      </pc:sldChg>
      <pc:sldChg chg="modSp">
        <pc:chgData name="Jiayu Yang" userId="S::213444@students.hertie-school.org::cee07ee3-2c1e-40e7-910c-0fdf00256bc7" providerId="AD" clId="Web-{3ABDC024-7EBF-464F-ACD1-D2A860B2F01C}" dt="2023-12-07T10:22:01.974" v="6" actId="20577"/>
        <pc:sldMkLst>
          <pc:docMk/>
          <pc:sldMk cId="244520546" sldId="308"/>
        </pc:sldMkLst>
        <pc:spChg chg="mod">
          <ac:chgData name="Jiayu Yang" userId="S::213444@students.hertie-school.org::cee07ee3-2c1e-40e7-910c-0fdf00256bc7" providerId="AD" clId="Web-{3ABDC024-7EBF-464F-ACD1-D2A860B2F01C}" dt="2023-12-07T10:22:01.974" v="6" actId="20577"/>
          <ac:spMkLst>
            <pc:docMk/>
            <pc:sldMk cId="244520546" sldId="308"/>
            <ac:spMk id="13" creationId="{F887FDE9-0457-5A23-3B4E-CAB39D2BEBC2}"/>
          </ac:spMkLst>
        </pc:spChg>
      </pc:sldChg>
      <pc:sldChg chg="modSp">
        <pc:chgData name="Jiayu Yang" userId="S::213444@students.hertie-school.org::cee07ee3-2c1e-40e7-910c-0fdf00256bc7" providerId="AD" clId="Web-{3ABDC024-7EBF-464F-ACD1-D2A860B2F01C}" dt="2023-12-07T10:23:31.680" v="18" actId="20577"/>
        <pc:sldMkLst>
          <pc:docMk/>
          <pc:sldMk cId="2095616923" sldId="311"/>
        </pc:sldMkLst>
        <pc:spChg chg="mod">
          <ac:chgData name="Jiayu Yang" userId="S::213444@students.hertie-school.org::cee07ee3-2c1e-40e7-910c-0fdf00256bc7" providerId="AD" clId="Web-{3ABDC024-7EBF-464F-ACD1-D2A860B2F01C}" dt="2023-12-07T10:23:31.680" v="18" actId="20577"/>
          <ac:spMkLst>
            <pc:docMk/>
            <pc:sldMk cId="2095616923" sldId="311"/>
            <ac:spMk id="8" creationId="{955C6AB3-037B-52FE-DC0A-47F5B826C06C}"/>
          </ac:spMkLst>
        </pc:spChg>
      </pc:sldChg>
      <pc:sldChg chg="mod modShow">
        <pc:chgData name="Jiayu Yang" userId="S::213444@students.hertie-school.org::cee07ee3-2c1e-40e7-910c-0fdf00256bc7" providerId="AD" clId="Web-{3ABDC024-7EBF-464F-ACD1-D2A860B2F01C}" dt="2023-12-07T10:26:03.795" v="21"/>
        <pc:sldMkLst>
          <pc:docMk/>
          <pc:sldMk cId="2071723802" sldId="313"/>
        </pc:sldMkLst>
      </pc:sldChg>
      <pc:sldChg chg="modSp mod modShow">
        <pc:chgData name="Jiayu Yang" userId="S::213444@students.hertie-school.org::cee07ee3-2c1e-40e7-910c-0fdf00256bc7" providerId="AD" clId="Web-{3ABDC024-7EBF-464F-ACD1-D2A860B2F01C}" dt="2023-12-07T10:25:34.184" v="19"/>
        <pc:sldMkLst>
          <pc:docMk/>
          <pc:sldMk cId="246213899" sldId="314"/>
        </pc:sldMkLst>
        <pc:spChg chg="mod">
          <ac:chgData name="Jiayu Yang" userId="S::213444@students.hertie-school.org::cee07ee3-2c1e-40e7-910c-0fdf00256bc7" providerId="AD" clId="Web-{3ABDC024-7EBF-464F-ACD1-D2A860B2F01C}" dt="2023-12-07T10:22:22.068" v="7" actId="1076"/>
          <ac:spMkLst>
            <pc:docMk/>
            <pc:sldMk cId="246213899" sldId="314"/>
            <ac:spMk id="6" creationId="{FC79E367-3BBC-32D0-45A3-B82AD75C46A3}"/>
          </ac:spMkLst>
        </pc:spChg>
        <pc:spChg chg="mod">
          <ac:chgData name="Jiayu Yang" userId="S::213444@students.hertie-school.org::cee07ee3-2c1e-40e7-910c-0fdf00256bc7" providerId="AD" clId="Web-{3ABDC024-7EBF-464F-ACD1-D2A860B2F01C}" dt="2023-12-07T10:22:25.412" v="8" actId="1076"/>
          <ac:spMkLst>
            <pc:docMk/>
            <pc:sldMk cId="246213899" sldId="314"/>
            <ac:spMk id="8" creationId="{469000BC-D504-9AF9-147D-DCA03759014B}"/>
          </ac:spMkLst>
        </pc:spChg>
      </pc:sldChg>
    </pc:docChg>
  </pc:docChgLst>
</pc:chgInfo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jpeg>
</file>

<file path=ppt/media/image27.png>
</file>

<file path=ppt/media/image28.svg>
</file>

<file path=ppt/media/image29.png>
</file>

<file path=ppt/media/image3.jpeg>
</file>

<file path=ppt/media/image30.png>
</file>

<file path=ppt/media/image31.svg>
</file>

<file path=ppt/media/image32.png>
</file>

<file path=ppt/media/image33.png>
</file>

<file path=ppt/media/image34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CFACC9-6B88-E24D-BEDD-6990899397E7}" type="datetimeFigureOut">
              <a:rPr lang="de-DE" smtClean="0"/>
              <a:t>11.12.23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7E1F4B-87E7-5E4E-B295-A6174EA584A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92446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E1F4B-87E7-5E4E-B295-A6174EA584AA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16041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E1F4B-87E7-5E4E-B295-A6174EA584AA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8125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E1F4B-87E7-5E4E-B295-A6174EA584AA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17890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Source: https://www.theguardian.com/technology/2023/aug/09/home-affairs-department-chatgpt-ai-chatbot</a:t>
            </a:r>
          </a:p>
          <a:p>
            <a:endParaRPr lang="en-US" altLang="zh-CN"/>
          </a:p>
          <a:p>
            <a:r>
              <a:rPr lang="en-US" altLang="zh-CN"/>
              <a:t>Governments considering the use of LLMs must conduct thorough risk assessments, implement robust data governance frameworks, and ensure adherence to ethical guidelines and legal standards. 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E1F4B-87E7-5E4E-B295-A6174EA584AA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95465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The biggest difference between Few-Shot Learning and Prompt Engineering is Nature of Input:</a:t>
            </a:r>
          </a:p>
          <a:p>
            <a:endParaRPr lang="en-US" altLang="zh-CN"/>
          </a:p>
          <a:p>
            <a:r>
              <a:rPr lang="en-US" altLang="zh-CN"/>
              <a:t>Few-Shot Learning: This involves providing several examples of the task at hand directly within the input data. The model learns from these specific examples to perform a similar task.</a:t>
            </a:r>
          </a:p>
          <a:p>
            <a:endParaRPr lang="en-US" altLang="zh-CN"/>
          </a:p>
          <a:p>
            <a:r>
              <a:rPr lang="en-US" altLang="zh-CN"/>
              <a:t>Prompt Engineering: Here, the focus is on crafting a single, well-designed prompt that guides the model to generate the desired output. It may not necessarily include direct examples but is formulated to lead the model in the right direction.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E1F4B-87E7-5E4E-B295-A6174EA584AA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98407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The biggest difference between Few-Shot Learning and Prompt Engineering is Nature of Input:</a:t>
            </a:r>
          </a:p>
          <a:p>
            <a:endParaRPr lang="en-US" altLang="zh-CN"/>
          </a:p>
          <a:p>
            <a:r>
              <a:rPr lang="en-US" altLang="zh-CN"/>
              <a:t>Few-Shot Learning: This involves providing several examples of the task at hand directly within the input data. The model learns from these specific examples to perform a similar task.</a:t>
            </a:r>
          </a:p>
          <a:p>
            <a:endParaRPr lang="en-US" altLang="zh-CN"/>
          </a:p>
          <a:p>
            <a:r>
              <a:rPr lang="en-US" altLang="zh-CN"/>
              <a:t>Prompt Engineering: Here, the focus is on crafting a single, well-designed prompt that guides the model to generate the desired output. It may not necessarily include direct examples but is formulated to lead the model in the right direction.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E1F4B-87E7-5E4E-B295-A6174EA584AA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41280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Does anyone try to fine-tuning LLM before?</a:t>
            </a:r>
            <a:endParaRPr lang="en-US" altLang="zh-CN">
              <a:cs typeface="Calibri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E1F4B-87E7-5E4E-B295-A6174EA584AA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13865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 Mistral 7B outperforms the best open 13B model (Llama 2) across all evaluated benchmarks.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E1F4B-87E7-5E4E-B295-A6174EA584AA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65498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With only 8 labeled examples per class on the Customer Reviews (CR) sentiment dataset, </a:t>
            </a:r>
            <a:r>
              <a:rPr lang="en-US" altLang="zh-CN" err="1"/>
              <a:t>SetFit</a:t>
            </a:r>
            <a:r>
              <a:rPr lang="en-US" altLang="zh-CN"/>
              <a:t> is competitive with fine-tuning </a:t>
            </a:r>
            <a:r>
              <a:rPr lang="en-US" altLang="zh-CN" err="1"/>
              <a:t>RoBERTa</a:t>
            </a:r>
            <a:r>
              <a:rPr lang="en-US" altLang="zh-CN"/>
              <a:t> Large on the full training set of 3k examples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E1F4B-87E7-5E4E-B295-A6174EA584AA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5879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E1F4B-87E7-5E4E-B295-A6174EA584A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38011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E1F4B-87E7-5E4E-B295-A6174EA584AA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41550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E1F4B-87E7-5E4E-B295-A6174EA584AA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69625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E1F4B-87E7-5E4E-B295-A6174EA584AA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89792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4"/>
            <a:endParaRPr lang="en-GB" i="0">
              <a:solidFill>
                <a:srgbClr val="080A13"/>
              </a:solidFill>
              <a:effectLst/>
              <a:latin typeface="Georgia" panose="02040502050405020303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E1F4B-87E7-5E4E-B295-A6174EA584AA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87120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E1F4B-87E7-5E4E-B295-A6174EA584AA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23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E1F4B-87E7-5E4E-B295-A6174EA584AA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18195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E1F4B-87E7-5E4E-B295-A6174EA584AA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1832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919E8E-5A99-589E-B283-C156C287E8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5A81454-520D-E1E0-F7C5-EE4A2470A3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6B37BC5-E09A-3F05-9737-C61A6F92B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7ECE4-88B2-A74B-9BC4-E65AD65B2158}" type="datetimeFigureOut">
              <a:rPr lang="de-DE" smtClean="0"/>
              <a:t>11.12.23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F94A69-06BD-F0BA-ADE8-F342D2E3D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1AF412B-986A-72A1-564F-3CAE9FBEC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52A0E-5A72-594B-89EF-6DCD05631F4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6742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8251BB-6307-D378-9E19-F93724BE4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E5760BF-1322-EDB6-2085-F424377140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CDF0C2D-B24D-5DF9-4362-E216429A1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7ECE4-88B2-A74B-9BC4-E65AD65B2158}" type="datetimeFigureOut">
              <a:rPr lang="de-DE" smtClean="0"/>
              <a:t>11.12.23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0FC5E3D-8AFD-DDE7-EDCA-5521954EB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9F7CF09-447B-CCA8-B9F0-803E8DA8F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52A0E-5A72-594B-89EF-6DCD05631F4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9718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765E384-55E3-6B7F-E40C-90A6FE06CB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7838B47-9C22-BFF4-09CA-90B19D421C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4B7CC6E-B51A-CC42-C705-AD6184436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7ECE4-88B2-A74B-9BC4-E65AD65B2158}" type="datetimeFigureOut">
              <a:rPr lang="de-DE" smtClean="0"/>
              <a:t>11.12.23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9C80E3-AC88-A98A-2A14-05FB19E08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0F35E75-259A-8462-D633-4B29BCEA1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52A0E-5A72-594B-89EF-6DCD05631F4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7825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4EE42F-C051-8A3D-0FA6-AF1C4F531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1DD6CE5-A285-A5B0-53E8-86A6D1A2D2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801FC9E-2C64-FEF5-0A58-DE980D215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7ECE4-88B2-A74B-9BC4-E65AD65B2158}" type="datetimeFigureOut">
              <a:rPr lang="de-DE" smtClean="0"/>
              <a:t>11.12.23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801F536-DCE1-AA20-1483-016F0D4D0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1E7E21C-AEB2-7C75-257B-C212BE211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52A0E-5A72-594B-89EF-6DCD05631F4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8667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DA190B-311F-95BE-F044-2CBECFC94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A49BE25-D1DE-955C-5897-9B6149D0A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EF6B5B3-16B2-AA4A-743A-B92BBE749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7ECE4-88B2-A74B-9BC4-E65AD65B2158}" type="datetimeFigureOut">
              <a:rPr lang="de-DE" smtClean="0"/>
              <a:t>11.12.23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7A54CE0-84A9-7783-E01C-6D1149710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E06CC2-AFC8-C201-3C3B-A63CF48BE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52A0E-5A72-594B-89EF-6DCD05631F4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2126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342FF1-8E16-0D1D-4662-64A114319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3CA24C2-AF6C-F438-06AC-B0B90ADF71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369F14F-38A9-ED0E-9A5F-392F75723E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C5C3DF9-1DB2-5AE6-9202-0B3B503C4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7ECE4-88B2-A74B-9BC4-E65AD65B2158}" type="datetimeFigureOut">
              <a:rPr lang="de-DE" smtClean="0"/>
              <a:t>11.12.23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C5452FD-4790-B260-117A-04595D566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B259E22-5DCA-15C9-3449-841F2EB55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52A0E-5A72-594B-89EF-6DCD05631F4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2178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E740D0-1C32-858F-FA67-C4607ABBA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6B5B6F0-3EAA-63B7-EE47-BAA45E9BD1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5BE951A-D1DA-A658-8CCC-8FF48C1AFD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FFA138E-4215-D0C6-FB4B-AC97C1E5EB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8FE783F-06F3-208E-E23A-2B4C3DEFC9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4862CBE-E66B-3884-7461-401E462AF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7ECE4-88B2-A74B-9BC4-E65AD65B2158}" type="datetimeFigureOut">
              <a:rPr lang="de-DE" smtClean="0"/>
              <a:t>11.12.23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37C55B7-D5B6-7344-524E-2D260D9AA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7FA4769-A375-D531-6FCB-6D9BA830A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52A0E-5A72-594B-89EF-6DCD05631F4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6506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19305F-0F8A-9305-6AA0-5A838BBCE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1EAD9D3-6453-D3AA-FA80-972EB19D1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7ECE4-88B2-A74B-9BC4-E65AD65B2158}" type="datetimeFigureOut">
              <a:rPr lang="de-DE" smtClean="0"/>
              <a:t>11.12.23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0D07E84-6DC6-69CB-F42A-4E20E59C3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6FED26B-637C-08F0-DF4B-5F745148D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52A0E-5A72-594B-89EF-6DCD05631F4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827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50EBC02-1BF5-A530-0388-267F515C9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7ECE4-88B2-A74B-9BC4-E65AD65B2158}" type="datetimeFigureOut">
              <a:rPr lang="de-DE" smtClean="0"/>
              <a:t>11.12.23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1A43BE1-AE07-07B7-7706-9E8A8B993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CB72CBE-F83F-F9D5-ED16-1EC7CBEAC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52A0E-5A72-594B-89EF-6DCD05631F4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2306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86B59D-33CD-DF8F-FC19-FC9AC050A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954A9B7-96C3-B6E2-B25E-E4A2BEED4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0029295-CB78-77E9-4480-BFD920196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564EDEE-BABB-1D07-AA69-14A2ED791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7ECE4-88B2-A74B-9BC4-E65AD65B2158}" type="datetimeFigureOut">
              <a:rPr lang="de-DE" smtClean="0"/>
              <a:t>11.12.23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708BC28-0B65-AA8A-29A5-45A5E8551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0DCC026-F5B1-15AC-1DC5-87C24334B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52A0E-5A72-594B-89EF-6DCD05631F4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9595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88AE71-93D5-FC39-2209-8ED6E0C93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DD45265-896C-908C-C342-397077D5EA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6BF1E20-AFF6-5F79-BCC5-71B53F5501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84F1E90-465C-219A-C102-261FE4D99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7ECE4-88B2-A74B-9BC4-E65AD65B2158}" type="datetimeFigureOut">
              <a:rPr lang="de-DE" smtClean="0"/>
              <a:t>11.12.23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B02D365-7A89-48E8-72EF-1D13A8622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5121A21-5F45-DEC2-E90C-11167A2B8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52A0E-5A72-594B-89EF-6DCD05631F4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0973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F5AEDD4-968F-BCDD-A704-24DD13406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EB6BBFA-BC98-5977-7955-68CFFCFA21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2C637C-9DCC-D4B1-450E-E128EBFF9D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Gill Sans" panose="020B0502020104020203" pitchFamily="34" charset="-79"/>
                <a:cs typeface="Gill Sans" panose="020B0502020104020203" pitchFamily="34" charset="-79"/>
              </a:defRPr>
            </a:lvl1pPr>
          </a:lstStyle>
          <a:p>
            <a:fld id="{2987ECE4-88B2-A74B-9BC4-E65AD65B2158}" type="datetimeFigureOut">
              <a:rPr lang="de-DE" smtClean="0"/>
              <a:pPr/>
              <a:t>11.12.23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A1BB0A-4CE3-9662-BBB6-22D7773AC4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Gill Sans" panose="020B0502020104020203" pitchFamily="34" charset="-79"/>
                <a:cs typeface="Gill Sans" panose="020B0502020104020203" pitchFamily="34" charset="-79"/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87C6AF2-5C70-632A-C9A3-2F537F4383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Gill Sans" panose="020B0502020104020203" pitchFamily="34" charset="-79"/>
                <a:cs typeface="Gill Sans" panose="020B0502020104020203" pitchFamily="34" charset="-79"/>
              </a:defRPr>
            </a:lvl1pPr>
          </a:lstStyle>
          <a:p>
            <a:fld id="{26852A0E-5A72-594B-89EF-6DCD05631F4C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0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Gill Sans" panose="020B0502020104020203" pitchFamily="34" charset="-79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Gill Sans" panose="020B0502020104020203" pitchFamily="34" charset="-79"/>
          <a:ea typeface="+mn-ea"/>
          <a:cs typeface="Gill Sans" panose="020B0502020104020203" pitchFamily="34" charset="-79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Gill Sans" panose="020B0502020104020203" pitchFamily="34" charset="-79"/>
          <a:ea typeface="+mn-ea"/>
          <a:cs typeface="Gill Sans" panose="020B0502020104020203" pitchFamily="34" charset="-79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Gill Sans" panose="020B0502020104020203" pitchFamily="34" charset="-79"/>
          <a:ea typeface="+mn-ea"/>
          <a:cs typeface="Gill Sans" panose="020B0502020104020203" pitchFamily="34" charset="-79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Gill Sans" panose="020B0502020104020203" pitchFamily="34" charset="-79"/>
          <a:ea typeface="+mn-ea"/>
          <a:cs typeface="Gill Sans" panose="020B0502020104020203" pitchFamily="34" charset="-79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Gill Sans" panose="020B0502020104020203" pitchFamily="34" charset="-79"/>
          <a:ea typeface="+mn-ea"/>
          <a:cs typeface="Gill Sans" panose="020B0502020104020203" pitchFamily="34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sv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uggingface/blog/blob/main/setfit.md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image" Target="../media/image13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2.jpeg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2.jpe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5595"/>
            <a:ext cx="9144000" cy="1203587"/>
          </a:xfrm>
        </p:spPr>
        <p:txBody>
          <a:bodyPr>
            <a:normAutofit/>
          </a:bodyPr>
          <a:lstStyle/>
          <a:p>
            <a:r>
              <a:rPr lang="en-GB" sz="7200">
                <a:cs typeface="Gill Sans"/>
              </a:rPr>
              <a:t>Few-shot learning</a:t>
            </a:r>
            <a:endParaRPr lang="en-GB" sz="7200"/>
          </a:p>
        </p:txBody>
      </p:sp>
      <p:sp>
        <p:nvSpPr>
          <p:cNvPr id="9" name="Untertitel 8">
            <a:extLst>
              <a:ext uri="{FF2B5EF4-FFF2-40B4-BE49-F238E27FC236}">
                <a16:creationId xmlns:a16="http://schemas.microsoft.com/office/drawing/2014/main" id="{92078D88-33A7-9768-3E48-CD1294DC1D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9859" y="5608259"/>
            <a:ext cx="9144000" cy="1135810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/>
              <a:t>Danial Riaz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/>
              <a:t>Santiago Sordo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err="1"/>
              <a:t>Jiayu</a:t>
            </a:r>
            <a:r>
              <a:rPr lang="en-GB"/>
              <a:t> Yang</a:t>
            </a:r>
          </a:p>
        </p:txBody>
      </p:sp>
      <p:sp>
        <p:nvSpPr>
          <p:cNvPr id="10" name="Untertitel 8">
            <a:extLst>
              <a:ext uri="{FF2B5EF4-FFF2-40B4-BE49-F238E27FC236}">
                <a16:creationId xmlns:a16="http://schemas.microsoft.com/office/drawing/2014/main" id="{BF193CFD-1080-DF3D-A06B-2B02BE419917}"/>
              </a:ext>
            </a:extLst>
          </p:cNvPr>
          <p:cNvSpPr txBox="1">
            <a:spLocks/>
          </p:cNvSpPr>
          <p:nvPr/>
        </p:nvSpPr>
        <p:spPr>
          <a:xfrm>
            <a:off x="1466280" y="1233049"/>
            <a:ext cx="9144000" cy="4783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ill Sans" panose="020B0502020104020203" pitchFamily="34" charset="-79"/>
                <a:ea typeface="+mn-ea"/>
                <a:cs typeface="Gill Sans" panose="020B0502020104020203" pitchFamily="34" charset="-79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Gill Sans" panose="020B0502020104020203" pitchFamily="34" charset="-79"/>
                <a:ea typeface="+mn-ea"/>
                <a:cs typeface="Gill Sans" panose="020B0502020104020203" pitchFamily="34" charset="-79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Gill Sans" panose="020B0502020104020203" pitchFamily="34" charset="-79"/>
                <a:ea typeface="+mn-ea"/>
                <a:cs typeface="Gill Sans" panose="020B0502020104020203" pitchFamily="34" charset="-79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Gill Sans" panose="020B0502020104020203" pitchFamily="34" charset="-79"/>
                <a:ea typeface="+mn-ea"/>
                <a:cs typeface="Gill Sans" panose="020B0502020104020203" pitchFamily="34" charset="-79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Gill Sans" panose="020B0502020104020203" pitchFamily="34" charset="-79"/>
                <a:ea typeface="+mn-ea"/>
                <a:cs typeface="Gill Sans" panose="020B0502020104020203" pitchFamily="34" charset="-79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>
                <a:cs typeface="Gill Sans"/>
              </a:rPr>
              <a:t>The data-savvy policymaker’s friend</a:t>
            </a:r>
          </a:p>
          <a:p>
            <a:endParaRPr lang="en-GB"/>
          </a:p>
        </p:txBody>
      </p:sp>
      <p:pic>
        <p:nvPicPr>
          <p:cNvPr id="5" name="Grafik 4" descr="Ein Bild, das Cartoon, Zeichnung, Darstellung, Animierter Cartoon enthält.&#10;&#10;Beschreibung automatisch generiert.">
            <a:extLst>
              <a:ext uri="{FF2B5EF4-FFF2-40B4-BE49-F238E27FC236}">
                <a16:creationId xmlns:a16="http://schemas.microsoft.com/office/drawing/2014/main" id="{7D7E7393-B274-80B6-A9C8-346563D2DA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0448" y="1603989"/>
            <a:ext cx="6831104" cy="384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7213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843" y="338651"/>
            <a:ext cx="11570565" cy="883241"/>
          </a:xfrm>
        </p:spPr>
        <p:txBody>
          <a:bodyPr>
            <a:noAutofit/>
          </a:bodyPr>
          <a:lstStyle/>
          <a:p>
            <a:pPr algn="l"/>
            <a:r>
              <a:rPr lang="en-GB" sz="4000" b="1"/>
              <a:t>Prediction Accuracy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79E367-3BBC-32D0-45A3-B82AD75C46A3}"/>
              </a:ext>
            </a:extLst>
          </p:cNvPr>
          <p:cNvSpPr txBox="1"/>
          <p:nvPr/>
        </p:nvSpPr>
        <p:spPr>
          <a:xfrm>
            <a:off x="251005" y="5511766"/>
            <a:ext cx="5152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>
                <a:solidFill>
                  <a:srgbClr val="000000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Greater the K in the Support Set, lower the accuracy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76EACD-840A-B781-7277-78A0D1F1E7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584"/>
          <a:stretch/>
        </p:blipFill>
        <p:spPr>
          <a:xfrm>
            <a:off x="423843" y="2367165"/>
            <a:ext cx="5314306" cy="27289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B1AA0F-CEC9-21A2-FAB4-70FA3F14E6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9125" y="2329842"/>
            <a:ext cx="5729947" cy="28861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9000BC-D504-9AF9-147D-DCA03759014B}"/>
              </a:ext>
            </a:extLst>
          </p:cNvPr>
          <p:cNvSpPr txBox="1"/>
          <p:nvPr/>
        </p:nvSpPr>
        <p:spPr>
          <a:xfrm>
            <a:off x="6209395" y="5511766"/>
            <a:ext cx="5223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>
                <a:solidFill>
                  <a:srgbClr val="000000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Greater the N in the Support Set, higher the accuracy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B5CC8D-164B-0D5A-8BB4-ED2EC9623F61}"/>
              </a:ext>
            </a:extLst>
          </p:cNvPr>
          <p:cNvSpPr txBox="1"/>
          <p:nvPr/>
        </p:nvSpPr>
        <p:spPr>
          <a:xfrm>
            <a:off x="423843" y="6176872"/>
            <a:ext cx="11143317" cy="480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2000"/>
            </a:pPr>
            <a:r>
              <a:rPr lang="en-GB" sz="1400" i="1" err="1">
                <a:solidFill>
                  <a:schemeClr val="dk1"/>
                </a:solidFill>
                <a:latin typeface="Georgia"/>
              </a:rPr>
              <a:t>Refernce</a:t>
            </a:r>
            <a:r>
              <a:rPr lang="en-GB" sz="1400" i="1">
                <a:solidFill>
                  <a:schemeClr val="dk1"/>
                </a:solidFill>
                <a:latin typeface="Georgia"/>
              </a:rPr>
              <a:t>: </a:t>
            </a:r>
            <a:br>
              <a:rPr lang="en-GB" sz="1400" i="1">
                <a:solidFill>
                  <a:schemeClr val="dk1"/>
                </a:solidFill>
                <a:latin typeface="Georgia"/>
              </a:rPr>
            </a:br>
            <a:r>
              <a:rPr lang="en-GB" sz="1400" i="1" err="1">
                <a:solidFill>
                  <a:schemeClr val="dk1"/>
                </a:solidFill>
                <a:latin typeface="Georgia"/>
              </a:rPr>
              <a:t>Bontonou</a:t>
            </a:r>
            <a:r>
              <a:rPr lang="en-GB" sz="1400" i="1">
                <a:solidFill>
                  <a:schemeClr val="dk1"/>
                </a:solidFill>
                <a:latin typeface="Georgia"/>
              </a:rPr>
              <a:t>, M., </a:t>
            </a:r>
            <a:r>
              <a:rPr lang="en-GB" sz="1400" i="1" err="1">
                <a:solidFill>
                  <a:schemeClr val="dk1"/>
                </a:solidFill>
                <a:latin typeface="Georgia"/>
              </a:rPr>
              <a:t>Béthune</a:t>
            </a:r>
            <a:r>
              <a:rPr lang="en-GB" sz="1400" i="1">
                <a:solidFill>
                  <a:schemeClr val="dk1"/>
                </a:solidFill>
                <a:latin typeface="Georgia"/>
              </a:rPr>
              <a:t>, L., &amp; </a:t>
            </a:r>
            <a:r>
              <a:rPr lang="en-GB" sz="1400" i="1" err="1">
                <a:solidFill>
                  <a:schemeClr val="dk1"/>
                </a:solidFill>
                <a:latin typeface="Georgia"/>
              </a:rPr>
              <a:t>Gripon</a:t>
            </a:r>
            <a:r>
              <a:rPr lang="en-GB" sz="1400" i="1">
                <a:solidFill>
                  <a:schemeClr val="dk1"/>
                </a:solidFill>
                <a:latin typeface="Georgia"/>
              </a:rPr>
              <a:t>, V. (2020)</a:t>
            </a:r>
            <a:endParaRPr lang="en-DE" sz="1400" i="1">
              <a:solidFill>
                <a:schemeClr val="dk1"/>
              </a:solidFill>
              <a:latin typeface="Georgia"/>
            </a:endParaRP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EE1120FB-5AC2-BC51-10FE-883DB371B33F}"/>
              </a:ext>
            </a:extLst>
          </p:cNvPr>
          <p:cNvSpPr/>
          <p:nvPr/>
        </p:nvSpPr>
        <p:spPr>
          <a:xfrm>
            <a:off x="367722" y="1955621"/>
            <a:ext cx="5484438" cy="3260372"/>
          </a:xfrm>
          <a:prstGeom prst="frame">
            <a:avLst>
              <a:gd name="adj1" fmla="val 1049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sp>
        <p:nvSpPr>
          <p:cNvPr id="10" name="Frame 9">
            <a:extLst>
              <a:ext uri="{FF2B5EF4-FFF2-40B4-BE49-F238E27FC236}">
                <a16:creationId xmlns:a16="http://schemas.microsoft.com/office/drawing/2014/main" id="{96907394-D8FC-AFDB-295E-1225866F5748}"/>
              </a:ext>
            </a:extLst>
          </p:cNvPr>
          <p:cNvSpPr/>
          <p:nvPr/>
        </p:nvSpPr>
        <p:spPr>
          <a:xfrm>
            <a:off x="6185834" y="1970861"/>
            <a:ext cx="5808574" cy="3260371"/>
          </a:xfrm>
          <a:prstGeom prst="frame">
            <a:avLst>
              <a:gd name="adj1" fmla="val 1049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213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843" y="338651"/>
            <a:ext cx="11570565" cy="883241"/>
          </a:xfrm>
        </p:spPr>
        <p:txBody>
          <a:bodyPr>
            <a:noAutofit/>
          </a:bodyPr>
          <a:lstStyle/>
          <a:p>
            <a:pPr algn="l"/>
            <a:r>
              <a:rPr lang="en-GB" sz="4000" b="1"/>
              <a:t>Meta Learning Framework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7B351A-93B5-93E5-0AEA-9556E49C8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334" y="1829550"/>
            <a:ext cx="7234747" cy="3491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79E367-3BBC-32D0-45A3-B82AD75C46A3}"/>
              </a:ext>
            </a:extLst>
          </p:cNvPr>
          <p:cNvSpPr txBox="1"/>
          <p:nvPr/>
        </p:nvSpPr>
        <p:spPr>
          <a:xfrm>
            <a:off x="2844993" y="5455634"/>
            <a:ext cx="2831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DE">
                <a:solidFill>
                  <a:srgbClr val="000000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A 3-way 2-shot classification</a:t>
            </a:r>
          </a:p>
        </p:txBody>
      </p:sp>
      <p:sp>
        <p:nvSpPr>
          <p:cNvPr id="8" name="Google Shape;213;p22">
            <a:extLst>
              <a:ext uri="{FF2B5EF4-FFF2-40B4-BE49-F238E27FC236}">
                <a16:creationId xmlns:a16="http://schemas.microsoft.com/office/drawing/2014/main" id="{955C6AB3-037B-52FE-DC0A-47F5B826C06C}"/>
              </a:ext>
            </a:extLst>
          </p:cNvPr>
          <p:cNvSpPr txBox="1"/>
          <p:nvPr/>
        </p:nvSpPr>
        <p:spPr>
          <a:xfrm>
            <a:off x="8281454" y="1491449"/>
            <a:ext cx="3603112" cy="4331433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fontAlgn="base"/>
            <a:br>
              <a:rPr lang="en-GB">
                <a:latin typeface="Gill Sans" panose="020B0502020104020203" pitchFamily="34" charset="-79"/>
                <a:cs typeface="Gill Sans" panose="020B0502020104020203" pitchFamily="34" charset="-79"/>
              </a:rPr>
            </a:br>
            <a:endParaRPr lang="en-GB">
              <a:solidFill>
                <a:srgbClr val="000000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0000"/>
                </a:solidFill>
                <a:latin typeface="Gill Sans" panose="020B0502020104020203" pitchFamily="34" charset="-79"/>
                <a:cs typeface="Gill Sans"/>
              </a:rPr>
              <a:t>‘N’ labelled images of K class in the Support Set </a:t>
            </a:r>
            <a:endParaRPr lang="en-GB">
              <a:solidFill>
                <a:srgbClr val="000000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 marL="742950" lvl="1" indent="-285750" fontAlgn="base">
              <a:buFont typeface="Courier New" panose="02070309020205020404" pitchFamily="49" charset="0"/>
              <a:buChar char="o"/>
            </a:pPr>
            <a:r>
              <a:rPr lang="en-GB">
                <a:solidFill>
                  <a:srgbClr val="000000"/>
                </a:solidFill>
                <a:latin typeface="Gill Sans" panose="020B0502020104020203" pitchFamily="34" charset="-79"/>
                <a:cs typeface="Gill Sans"/>
              </a:rPr>
              <a:t>(N ∗ K total examples), which we call support set S . </a:t>
            </a:r>
            <a:endParaRPr lang="en-GB">
              <a:solidFill>
                <a:srgbClr val="000000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en-GB">
              <a:solidFill>
                <a:srgbClr val="000000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>
                <a:solidFill>
                  <a:srgbClr val="000000"/>
                </a:solidFill>
                <a:latin typeface="Gill Sans" panose="020B0502020104020203" pitchFamily="34" charset="-79"/>
                <a:cs typeface="Gill Sans"/>
              </a:rPr>
              <a:t>We also have to classify Query Set Q, where each example lies in one of the K classes.  </a:t>
            </a:r>
          </a:p>
          <a:p>
            <a:pPr lvl="4"/>
            <a:endParaRPr lang="en-GB" i="0">
              <a:solidFill>
                <a:srgbClr val="080A13"/>
              </a:solidFill>
              <a:effectLst/>
              <a:latin typeface="Georgia" panose="02040502050405020303" pitchFamily="18" charset="0"/>
            </a:endParaRPr>
          </a:p>
        </p:txBody>
      </p:sp>
      <p:sp>
        <p:nvSpPr>
          <p:cNvPr id="2" name="Google Shape;215;p22">
            <a:extLst>
              <a:ext uri="{FF2B5EF4-FFF2-40B4-BE49-F238E27FC236}">
                <a16:creationId xmlns:a16="http://schemas.microsoft.com/office/drawing/2014/main" id="{BA186F5E-9171-71F0-27C7-169F3A2D2035}"/>
              </a:ext>
            </a:extLst>
          </p:cNvPr>
          <p:cNvSpPr txBox="1"/>
          <p:nvPr/>
        </p:nvSpPr>
        <p:spPr>
          <a:xfrm>
            <a:off x="423843" y="6200749"/>
            <a:ext cx="48423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2000"/>
            </a:pPr>
            <a:r>
              <a:rPr lang="en-GB" i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Source: Shah, D. (2022)</a:t>
            </a:r>
            <a:endParaRPr i="1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095616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843" y="338651"/>
            <a:ext cx="11570565" cy="883241"/>
          </a:xfrm>
        </p:spPr>
        <p:txBody>
          <a:bodyPr>
            <a:noAutofit/>
          </a:bodyPr>
          <a:lstStyle/>
          <a:p>
            <a:pPr algn="l"/>
            <a:r>
              <a:rPr lang="en-GB" sz="4000" b="1"/>
              <a:t>Training a Siamese Network</a:t>
            </a:r>
          </a:p>
        </p:txBody>
      </p:sp>
      <p:sp>
        <p:nvSpPr>
          <p:cNvPr id="4" name="Textfeld 15">
            <a:extLst>
              <a:ext uri="{FF2B5EF4-FFF2-40B4-BE49-F238E27FC236}">
                <a16:creationId xmlns:a16="http://schemas.microsoft.com/office/drawing/2014/main" id="{B760BB06-9DC2-3AA7-1314-D9D4816C8218}"/>
              </a:ext>
            </a:extLst>
          </p:cNvPr>
          <p:cNvSpPr txBox="1"/>
          <p:nvPr/>
        </p:nvSpPr>
        <p:spPr>
          <a:xfrm>
            <a:off x="231122" y="6030448"/>
            <a:ext cx="8405947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fontAlgn="base"/>
            <a:r>
              <a:rPr lang="en-GB" i="1">
                <a:solidFill>
                  <a:schemeClr val="dk1"/>
                </a:solidFill>
                <a:latin typeface="Georgia"/>
              </a:rPr>
              <a:t>Reference: </a:t>
            </a:r>
            <a:br>
              <a:rPr lang="en-GB" i="1">
                <a:solidFill>
                  <a:schemeClr val="dk1"/>
                </a:solidFill>
                <a:latin typeface="Georgia"/>
              </a:rPr>
            </a:br>
            <a:r>
              <a:rPr lang="en-GB" i="1">
                <a:solidFill>
                  <a:schemeClr val="dk1"/>
                </a:solidFill>
                <a:latin typeface="Georgia"/>
              </a:rPr>
              <a:t>Koch, G., </a:t>
            </a:r>
            <a:r>
              <a:rPr lang="en-GB" i="1" err="1">
                <a:solidFill>
                  <a:schemeClr val="dk1"/>
                </a:solidFill>
                <a:latin typeface="Georgia"/>
              </a:rPr>
              <a:t>Zemel</a:t>
            </a:r>
            <a:r>
              <a:rPr lang="en-GB" i="1">
                <a:solidFill>
                  <a:schemeClr val="dk1"/>
                </a:solidFill>
                <a:latin typeface="Georgia"/>
              </a:rPr>
              <a:t>, R., &amp; </a:t>
            </a:r>
            <a:r>
              <a:rPr lang="en-GB" i="1" err="1">
                <a:solidFill>
                  <a:schemeClr val="dk1"/>
                </a:solidFill>
                <a:latin typeface="Georgia"/>
              </a:rPr>
              <a:t>Salakhutdinov</a:t>
            </a:r>
            <a:r>
              <a:rPr lang="en-GB" i="1">
                <a:solidFill>
                  <a:schemeClr val="dk1"/>
                </a:solidFill>
                <a:latin typeface="Georgia"/>
              </a:rPr>
              <a:t>, R. (2015).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5B297F-3B3D-CBB1-D17E-BC9186F6B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6100" y="1584433"/>
            <a:ext cx="7772400" cy="3914925"/>
          </a:xfrm>
          <a:prstGeom prst="rect">
            <a:avLst/>
          </a:prstGeom>
        </p:spPr>
      </p:pic>
      <p:pic>
        <p:nvPicPr>
          <p:cNvPr id="8" name="Picture 10" descr="portrait of a dog, Lion Dog, Chow Chow Stock-Foto | Adobe Stock">
            <a:extLst>
              <a:ext uri="{FF2B5EF4-FFF2-40B4-BE49-F238E27FC236}">
                <a16:creationId xmlns:a16="http://schemas.microsoft.com/office/drawing/2014/main" id="{55B6E493-7C77-BDDE-07E9-E048BC2A56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4490" y="2609394"/>
            <a:ext cx="819606" cy="819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20405CB-E8C6-0B06-4DED-661C188DB64C}"/>
              </a:ext>
            </a:extLst>
          </p:cNvPr>
          <p:cNvSpPr/>
          <p:nvPr/>
        </p:nvSpPr>
        <p:spPr>
          <a:xfrm>
            <a:off x="2383500" y="2609394"/>
            <a:ext cx="931200" cy="67673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9" name="Picture 4" descr="Chow Chow: Temperament, Lifespan, Grooming, Training | Petplan">
            <a:extLst>
              <a:ext uri="{FF2B5EF4-FFF2-40B4-BE49-F238E27FC236}">
                <a16:creationId xmlns:a16="http://schemas.microsoft.com/office/drawing/2014/main" id="{7FA86304-D0A7-009C-8856-AC09584A4A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9326" y="2565938"/>
            <a:ext cx="719547" cy="906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rame 1">
            <a:extLst>
              <a:ext uri="{FF2B5EF4-FFF2-40B4-BE49-F238E27FC236}">
                <a16:creationId xmlns:a16="http://schemas.microsoft.com/office/drawing/2014/main" id="{3E6F67DA-1635-2C01-876B-D43F6951F988}"/>
              </a:ext>
            </a:extLst>
          </p:cNvPr>
          <p:cNvSpPr/>
          <p:nvPr/>
        </p:nvSpPr>
        <p:spPr>
          <a:xfrm>
            <a:off x="1598650" y="1497985"/>
            <a:ext cx="8647300" cy="4258844"/>
          </a:xfrm>
          <a:prstGeom prst="frame">
            <a:avLst>
              <a:gd name="adj1" fmla="val 1049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358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843" y="338651"/>
            <a:ext cx="11570565" cy="883241"/>
          </a:xfrm>
        </p:spPr>
        <p:txBody>
          <a:bodyPr>
            <a:noAutofit/>
          </a:bodyPr>
          <a:lstStyle/>
          <a:p>
            <a:pPr algn="l"/>
            <a:r>
              <a:rPr lang="en-GB" sz="4000" b="1"/>
              <a:t>Training a Siamese Network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D782007-DEC3-FD33-191D-DBAE3A9E4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66" y="1940665"/>
            <a:ext cx="7772400" cy="37252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BAA403-6C2A-5599-EBBC-E5C3177117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1571" y="87402"/>
            <a:ext cx="1018695" cy="1602014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A34CFF3-130E-FED1-CE71-E450327E155A}"/>
              </a:ext>
            </a:extLst>
          </p:cNvPr>
          <p:cNvSpPr/>
          <p:nvPr/>
        </p:nvSpPr>
        <p:spPr>
          <a:xfrm>
            <a:off x="1862013" y="4139565"/>
            <a:ext cx="1511744" cy="1000125"/>
          </a:xfrm>
          <a:prstGeom prst="round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9" name="Picture 4" descr="Chow Chow: Temperament, Lifespan, Grooming, Training | Petplan">
            <a:extLst>
              <a:ext uri="{FF2B5EF4-FFF2-40B4-BE49-F238E27FC236}">
                <a16:creationId xmlns:a16="http://schemas.microsoft.com/office/drawing/2014/main" id="{8F3F2F48-2B12-2505-E8C6-BFA77F4000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831" y="4104901"/>
            <a:ext cx="719547" cy="906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978081D-E730-4054-F58A-19E8546A4001}"/>
              </a:ext>
            </a:extLst>
          </p:cNvPr>
          <p:cNvSpPr/>
          <p:nvPr/>
        </p:nvSpPr>
        <p:spPr>
          <a:xfrm>
            <a:off x="1868300" y="2472928"/>
            <a:ext cx="1505457" cy="906517"/>
          </a:xfrm>
          <a:prstGeom prst="round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5" name="Picture 10" descr="portrait of a dog, Lion Dog, Chow Chow Stock-Foto | Adobe Stock">
            <a:extLst>
              <a:ext uri="{FF2B5EF4-FFF2-40B4-BE49-F238E27FC236}">
                <a16:creationId xmlns:a16="http://schemas.microsoft.com/office/drawing/2014/main" id="{F893E0D5-B329-BC60-6A6F-1E1532A45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0309" y="2253202"/>
            <a:ext cx="1000126" cy="1000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rame 10">
            <a:extLst>
              <a:ext uri="{FF2B5EF4-FFF2-40B4-BE49-F238E27FC236}">
                <a16:creationId xmlns:a16="http://schemas.microsoft.com/office/drawing/2014/main" id="{33327377-55BD-6EE4-CD5A-A2C208A21375}"/>
              </a:ext>
            </a:extLst>
          </p:cNvPr>
          <p:cNvSpPr/>
          <p:nvPr/>
        </p:nvSpPr>
        <p:spPr>
          <a:xfrm>
            <a:off x="1676400" y="1755455"/>
            <a:ext cx="8647300" cy="4258844"/>
          </a:xfrm>
          <a:prstGeom prst="frame">
            <a:avLst>
              <a:gd name="adj1" fmla="val 1049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sp>
        <p:nvSpPr>
          <p:cNvPr id="12" name="Textfeld 15">
            <a:extLst>
              <a:ext uri="{FF2B5EF4-FFF2-40B4-BE49-F238E27FC236}">
                <a16:creationId xmlns:a16="http://schemas.microsoft.com/office/drawing/2014/main" id="{E6A2A1AB-1CFA-D51D-5316-00AE575A1B63}"/>
              </a:ext>
            </a:extLst>
          </p:cNvPr>
          <p:cNvSpPr txBox="1"/>
          <p:nvPr/>
        </p:nvSpPr>
        <p:spPr>
          <a:xfrm>
            <a:off x="231122" y="6030448"/>
            <a:ext cx="8405947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fontAlgn="base"/>
            <a:r>
              <a:rPr lang="en-GB" i="1">
                <a:solidFill>
                  <a:schemeClr val="dk1"/>
                </a:solidFill>
                <a:latin typeface="Georgia"/>
              </a:rPr>
              <a:t>Reference: </a:t>
            </a:r>
            <a:br>
              <a:rPr lang="en-GB" i="1">
                <a:solidFill>
                  <a:schemeClr val="dk1"/>
                </a:solidFill>
                <a:latin typeface="Georgia"/>
              </a:rPr>
            </a:br>
            <a:r>
              <a:rPr lang="en-GB" i="1">
                <a:solidFill>
                  <a:schemeClr val="dk1"/>
                </a:solidFill>
                <a:latin typeface="Georgia"/>
              </a:rPr>
              <a:t>Koch, G., </a:t>
            </a:r>
            <a:r>
              <a:rPr lang="en-GB" i="1" err="1">
                <a:solidFill>
                  <a:schemeClr val="dk1"/>
                </a:solidFill>
                <a:latin typeface="Georgia"/>
              </a:rPr>
              <a:t>Zemel</a:t>
            </a:r>
            <a:r>
              <a:rPr lang="en-GB" i="1">
                <a:solidFill>
                  <a:schemeClr val="dk1"/>
                </a:solidFill>
                <a:latin typeface="Georgia"/>
              </a:rPr>
              <a:t>, R., &amp; </a:t>
            </a:r>
            <a:r>
              <a:rPr lang="en-GB" i="1" err="1">
                <a:solidFill>
                  <a:schemeClr val="dk1"/>
                </a:solidFill>
                <a:latin typeface="Georgia"/>
              </a:rPr>
              <a:t>Salakhutdinov</a:t>
            </a:r>
            <a:r>
              <a:rPr lang="en-GB" i="1">
                <a:solidFill>
                  <a:schemeClr val="dk1"/>
                </a:solidFill>
                <a:latin typeface="Georgia"/>
              </a:rPr>
              <a:t>, R. (2015). </a:t>
            </a:r>
          </a:p>
        </p:txBody>
      </p:sp>
    </p:spTree>
    <p:extLst>
      <p:ext uri="{BB962C8B-B14F-4D97-AF65-F5344CB8AC3E}">
        <p14:creationId xmlns:p14="http://schemas.microsoft.com/office/powerpoint/2010/main" val="30955377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843" y="338651"/>
            <a:ext cx="11570565" cy="883241"/>
          </a:xfrm>
        </p:spPr>
        <p:txBody>
          <a:bodyPr>
            <a:noAutofit/>
          </a:bodyPr>
          <a:lstStyle/>
          <a:p>
            <a:pPr algn="l"/>
            <a:r>
              <a:rPr lang="en-GB" sz="4000" b="1"/>
              <a:t>Approaches to FSL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FF9DB2-50C0-1598-FFF3-24D1606B4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1500376"/>
            <a:ext cx="7233341" cy="4275578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pic>
      <p:sp>
        <p:nvSpPr>
          <p:cNvPr id="4" name="Google Shape;215;p22">
            <a:extLst>
              <a:ext uri="{FF2B5EF4-FFF2-40B4-BE49-F238E27FC236}">
                <a16:creationId xmlns:a16="http://schemas.microsoft.com/office/drawing/2014/main" id="{6B14ED98-C3F2-6C0D-CE96-CF5EAED14330}"/>
              </a:ext>
            </a:extLst>
          </p:cNvPr>
          <p:cNvSpPr txBox="1"/>
          <p:nvPr/>
        </p:nvSpPr>
        <p:spPr>
          <a:xfrm>
            <a:off x="391064" y="6133834"/>
            <a:ext cx="4790536" cy="602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2000"/>
            </a:pPr>
            <a:r>
              <a:rPr lang="en-GB" sz="1600" i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Source: </a:t>
            </a:r>
            <a:br>
              <a:rPr lang="en-GB" sz="1600" i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GB" sz="1600" i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Huisman, M., van Rijn, J. N., &amp; </a:t>
            </a:r>
            <a:r>
              <a:rPr lang="en-GB" sz="1600" i="1" err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Plaat</a:t>
            </a:r>
            <a:r>
              <a:rPr lang="en-GB" sz="1600" i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, A. (2021)</a:t>
            </a:r>
            <a:endParaRPr sz="1600" i="1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6908526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5936" y="1712540"/>
            <a:ext cx="9144000" cy="3005538"/>
          </a:xfrm>
        </p:spPr>
        <p:txBody>
          <a:bodyPr>
            <a:normAutofit fontScale="90000"/>
          </a:bodyPr>
          <a:lstStyle/>
          <a:p>
            <a:r>
              <a:rPr lang="en-GB" sz="7200" b="1">
                <a:cs typeface="Gill Sans"/>
              </a:rPr>
              <a:t>Few-shot learning for </a:t>
            </a:r>
            <a:br>
              <a:rPr lang="en-GB" sz="7200" b="1">
                <a:cs typeface="Gill Sans"/>
              </a:rPr>
            </a:br>
            <a:r>
              <a:rPr lang="en-GB" sz="7200" b="1">
                <a:cs typeface="Gill Sans"/>
              </a:rPr>
              <a:t>language models</a:t>
            </a:r>
            <a:endParaRPr lang="de-DE" b="1"/>
          </a:p>
        </p:txBody>
      </p:sp>
    </p:spTree>
    <p:extLst>
      <p:ext uri="{BB962C8B-B14F-4D97-AF65-F5344CB8AC3E}">
        <p14:creationId xmlns:p14="http://schemas.microsoft.com/office/powerpoint/2010/main" val="25705300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843" y="1"/>
            <a:ext cx="11570565" cy="1095334"/>
          </a:xfrm>
        </p:spPr>
        <p:txBody>
          <a:bodyPr>
            <a:noAutofit/>
          </a:bodyPr>
          <a:lstStyle/>
          <a:p>
            <a:pPr algn="l"/>
            <a:r>
              <a:rPr lang="en-GB" sz="3600" b="1">
                <a:cs typeface="Gill Sans"/>
              </a:rPr>
              <a:t>LLMs for data-savvy, public policy field</a:t>
            </a:r>
            <a:endParaRPr lang="en-GB" sz="360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3EFB9EB-0801-18DE-E963-9BE5A0F57A2A}"/>
              </a:ext>
            </a:extLst>
          </p:cNvPr>
          <p:cNvSpPr txBox="1"/>
          <p:nvPr/>
        </p:nvSpPr>
        <p:spPr>
          <a:xfrm>
            <a:off x="355971" y="1287827"/>
            <a:ext cx="6710901" cy="487825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571500" indent="-571500" fontAlgn="base">
              <a:buFont typeface="Arial" panose="020B0604020202020204" pitchFamily="34" charset="0"/>
              <a:buChar char="•"/>
            </a:pPr>
            <a:r>
              <a:rPr lang="en-US" sz="3600">
                <a:solidFill>
                  <a:srgbClr val="000000"/>
                </a:solidFill>
                <a:latin typeface="Gill Sans" panose="020B0502020104020203" pitchFamily="34" charset="-79"/>
                <a:cs typeface="Gill Sans"/>
              </a:rPr>
              <a:t>Policy research can be assisted by NLP tasks</a:t>
            </a:r>
            <a:endParaRPr lang="de-DE">
              <a:cs typeface="Calibri" panose="020F0502020204030204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>
                <a:solidFill>
                  <a:srgbClr val="000000"/>
                </a:solidFill>
                <a:latin typeface="Gill Sans" panose="020B0502020104020203" pitchFamily="34" charset="-79"/>
                <a:cs typeface="Gill Sans"/>
              </a:rPr>
              <a:t>Text labelling is a widely used application</a:t>
            </a:r>
            <a:endParaRPr lang="en-US">
              <a:cs typeface="Calibri" panose="020F0502020204030204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>
                <a:solidFill>
                  <a:srgbClr val="000000"/>
                </a:solidFill>
                <a:latin typeface="Gill Sans" panose="020B0502020104020203" pitchFamily="34" charset="-79"/>
                <a:cs typeface="Gill Sans"/>
              </a:rPr>
              <a:t>Chiefly, text classification and clustering are natural intersections of policymaking and LLMs</a:t>
            </a:r>
            <a:endParaRPr lang="en-GB">
              <a:cs typeface="Calibri" panose="020F0502020204030204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300">
              <a:solidFill>
                <a:srgbClr val="000000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0106C1A5-26D5-30B6-2A4E-57C9ACADF596}"/>
              </a:ext>
            </a:extLst>
          </p:cNvPr>
          <p:cNvGrpSpPr/>
          <p:nvPr/>
        </p:nvGrpSpPr>
        <p:grpSpPr>
          <a:xfrm>
            <a:off x="6884108" y="1866760"/>
            <a:ext cx="6889452" cy="6237170"/>
            <a:chOff x="5077177" y="1853660"/>
            <a:chExt cx="8302978" cy="8635660"/>
          </a:xfrm>
        </p:grpSpPr>
        <p:pic>
          <p:nvPicPr>
            <p:cNvPr id="2" name="Grafik 1" descr="Ein Bild, das Text, Screenshot, Schrift, Zahl enthält.&#10;&#10;Beschreibung automatisch generiert.">
              <a:extLst>
                <a:ext uri="{FF2B5EF4-FFF2-40B4-BE49-F238E27FC236}">
                  <a16:creationId xmlns:a16="http://schemas.microsoft.com/office/drawing/2014/main" id="{87FDD8CA-43B4-F392-B343-C4DAD3A28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23290" y="1853660"/>
              <a:ext cx="6256865" cy="611401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3" name="Grafik 2" descr="Ein Bild, das Text, Elektronik, Screenshot, Schrift enthält.&#10;&#10;Beschreibung automatisch generiert.">
              <a:extLst>
                <a:ext uri="{FF2B5EF4-FFF2-40B4-BE49-F238E27FC236}">
                  <a16:creationId xmlns:a16="http://schemas.microsoft.com/office/drawing/2014/main" id="{764D01DE-F2F8-10BD-CE6C-F2F5FE4A7A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77177" y="3861682"/>
              <a:ext cx="6694310" cy="662763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D55189F1-2D1A-D72D-E5F5-EB821D65DA3D}"/>
                </a:ext>
              </a:extLst>
            </p:cNvPr>
            <p:cNvSpPr/>
            <p:nvPr/>
          </p:nvSpPr>
          <p:spPr>
            <a:xfrm>
              <a:off x="9327444" y="6152444"/>
              <a:ext cx="1199444" cy="253999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AF900E38-6C20-A78F-9116-FCDDFA3D9EC2}"/>
                </a:ext>
              </a:extLst>
            </p:cNvPr>
            <p:cNvSpPr/>
            <p:nvPr/>
          </p:nvSpPr>
          <p:spPr>
            <a:xfrm>
              <a:off x="9087555" y="2991555"/>
              <a:ext cx="1199444" cy="253999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4283703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0717" y="209862"/>
            <a:ext cx="11570565" cy="883241"/>
          </a:xfrm>
        </p:spPr>
        <p:txBody>
          <a:bodyPr>
            <a:noAutofit/>
          </a:bodyPr>
          <a:lstStyle/>
          <a:p>
            <a:pPr algn="l"/>
            <a:r>
              <a:rPr lang="en-GB" sz="4800" b="1">
                <a:cs typeface="Gill Sans"/>
              </a:rPr>
              <a:t>Some bottlenecks of LLMs</a:t>
            </a:r>
            <a:endParaRPr lang="en-GB" sz="4800">
              <a:cs typeface="Gill Sans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2286241D-BD8C-C08F-E701-A0E9DFA62057}"/>
              </a:ext>
            </a:extLst>
          </p:cNvPr>
          <p:cNvSpPr txBox="1"/>
          <p:nvPr/>
        </p:nvSpPr>
        <p:spPr>
          <a:xfrm>
            <a:off x="423843" y="1165171"/>
            <a:ext cx="5902865" cy="569386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fontAlgn="base"/>
            <a:r>
              <a:rPr lang="en-GB" sz="2800" b="1">
                <a:solidFill>
                  <a:srgbClr val="000000"/>
                </a:solidFill>
                <a:latin typeface="Gill Sans" panose="020B0502020104020203" pitchFamily="34" charset="-79"/>
                <a:cs typeface="Gill Sans"/>
              </a:rPr>
              <a:t>Proprietary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2800" u="none" strike="noStrike">
                <a:solidFill>
                  <a:srgbClr val="000000"/>
                </a:solidFill>
                <a:effectLst/>
                <a:latin typeface="Gill Sans" panose="020B0502020104020203" pitchFamily="34" charset="-79"/>
                <a:cs typeface="Gill Sans"/>
              </a:rPr>
              <a:t>Some best performing have unknown architectures</a:t>
            </a:r>
            <a:endParaRPr lang="en-GB">
              <a:cs typeface="Gill Sans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0000"/>
                </a:solidFill>
                <a:latin typeface="Gill Sans" panose="020B0502020104020203" pitchFamily="34" charset="-79"/>
                <a:cs typeface="Gill Sans"/>
              </a:rPr>
              <a:t>Cost per token</a:t>
            </a:r>
            <a:endParaRPr lang="en-GB" sz="2800">
              <a:solidFill>
                <a:srgbClr val="000000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endParaRPr lang="en-GB" sz="2800">
              <a:solidFill>
                <a:srgbClr val="000000"/>
              </a:solidFill>
              <a:latin typeface="Gill Sans" panose="020B0502020104020203" pitchFamily="34" charset="-79"/>
              <a:cs typeface="Gill Sans"/>
            </a:endParaRPr>
          </a:p>
          <a:p>
            <a:r>
              <a:rPr lang="en-GB" sz="2800" b="1">
                <a:solidFill>
                  <a:srgbClr val="000000"/>
                </a:solidFill>
                <a:latin typeface="Gill Sans" panose="020B0502020104020203" pitchFamily="34" charset="-79"/>
                <a:cs typeface="Gill Sans"/>
              </a:rPr>
              <a:t>Open-source</a:t>
            </a:r>
            <a:r>
              <a:rPr lang="en-GB" sz="2800">
                <a:solidFill>
                  <a:srgbClr val="000000"/>
                </a:solidFill>
                <a:latin typeface="Gill Sans" panose="020B0502020104020203" pitchFamily="34" charset="-79"/>
                <a:cs typeface="Gill Sans"/>
              </a:rPr>
              <a:t> 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GB" sz="2800" u="none" strike="noStrike">
                <a:solidFill>
                  <a:srgbClr val="000000"/>
                </a:solidFill>
                <a:effectLst/>
                <a:latin typeface="Gill Sans" panose="020B0502020104020203" pitchFamily="34" charset="-79"/>
                <a:cs typeface="Gill Sans"/>
              </a:rPr>
              <a:t>Compute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0000"/>
                </a:solidFill>
                <a:latin typeface="Gill Sans" panose="020B0502020104020203" pitchFamily="34" charset="-79"/>
                <a:cs typeface="Gill Sans"/>
              </a:rPr>
              <a:t>Hardware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GB" sz="2800" b="1">
                <a:solidFill>
                  <a:srgbClr val="000000"/>
                </a:solidFill>
                <a:effectLst/>
                <a:latin typeface="Gill Sans" panose="020B0502020104020203" pitchFamily="34" charset="-79"/>
                <a:cs typeface="Gill Sans"/>
              </a:rPr>
              <a:t>Data-</a:t>
            </a:r>
            <a:r>
              <a:rPr lang="en-GB" sz="2800" b="1">
                <a:solidFill>
                  <a:srgbClr val="000000"/>
                </a:solidFill>
                <a:latin typeface="Gill Sans" panose="020B0502020104020203" pitchFamily="34" charset="-79"/>
                <a:cs typeface="Gill Sans"/>
              </a:rPr>
              <a:t>greedy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000000"/>
                </a:solidFill>
                <a:latin typeface="Gill Sans" panose="020B0502020104020203" pitchFamily="34" charset="-79"/>
                <a:cs typeface="Gill Sans"/>
              </a:rPr>
              <a:t>by-far, the greatest hurdle, as sometimes even massive budgets don’t help</a:t>
            </a:r>
            <a:endParaRPr lang="en-GB" sz="2800">
              <a:solidFill>
                <a:srgbClr val="000000"/>
              </a:solidFill>
              <a:effectLst/>
              <a:latin typeface="Gill Sans" panose="020B0502020104020203" pitchFamily="34" charset="-79"/>
              <a:cs typeface="Gill Sans"/>
            </a:endParaRPr>
          </a:p>
          <a:p>
            <a:endParaRPr lang="en-GB" sz="280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pic>
        <p:nvPicPr>
          <p:cNvPr id="4" name="Picture 2" descr="Ein Bild, das Text, Screenshot enthält.&#10;&#10;Beschreibung automatisch generiert.">
            <a:extLst>
              <a:ext uri="{FF2B5EF4-FFF2-40B4-BE49-F238E27FC236}">
                <a16:creationId xmlns:a16="http://schemas.microsoft.com/office/drawing/2014/main" id="{C259155F-F312-112C-2BC5-9F89A6F1C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6777" y="1859920"/>
            <a:ext cx="4667777" cy="3150022"/>
          </a:xfrm>
          <a:prstGeom prst="rect">
            <a:avLst/>
          </a:prstGeom>
          <a:noFill/>
          <a:ln>
            <a:solidFill>
              <a:srgbClr val="172C5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E586952F-1474-6786-DB0F-56347BED5ABD}"/>
              </a:ext>
            </a:extLst>
          </p:cNvPr>
          <p:cNvSpPr txBox="1"/>
          <p:nvPr/>
        </p:nvSpPr>
        <p:spPr>
          <a:xfrm>
            <a:off x="7927622" y="5345289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000" b="1">
                <a:latin typeface="Gill Sans Nova"/>
              </a:rPr>
              <a:t>Enter FSL!</a:t>
            </a:r>
            <a:endParaRPr lang="de-DE" sz="2800" b="1"/>
          </a:p>
        </p:txBody>
      </p:sp>
    </p:spTree>
    <p:extLst>
      <p:ext uri="{BB962C8B-B14F-4D97-AF65-F5344CB8AC3E}">
        <p14:creationId xmlns:p14="http://schemas.microsoft.com/office/powerpoint/2010/main" val="1384891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D0D203-AE93-24AB-DA43-6E1A5C43C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127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altLang="zh-CN" sz="4800" b="1"/>
              <a:t>From Fine-Tuning to Prompt Learning and Zero-Shot/Few-Shot Learning</a:t>
            </a:r>
            <a:endParaRPr lang="zh-CN" altLang="en-US" sz="4800" b="1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5A8A8F-34C5-135A-85BE-12D6A91C0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2005"/>
            <a:ext cx="10515600" cy="4924797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/>
              <a:t>Fine-tuning is a widely used, powerful transfer learning technique that can turn a pre-trained LM into a task-specific model.</a:t>
            </a:r>
          </a:p>
          <a:p>
            <a:r>
              <a:rPr lang="en-US" altLang="zh-CN"/>
              <a:t>However, to achieve such high performance, the model usually requires </a:t>
            </a:r>
            <a:r>
              <a:rPr lang="en-US" altLang="zh-CN" b="1"/>
              <a:t>sufficiently large annotated training data </a:t>
            </a:r>
            <a:r>
              <a:rPr lang="en-US" altLang="zh-CN"/>
              <a:t>which is often </a:t>
            </a:r>
            <a:r>
              <a:rPr lang="en-US" altLang="zh-CN" b="1"/>
              <a:t>costly</a:t>
            </a:r>
            <a:r>
              <a:rPr lang="en-US" altLang="zh-CN"/>
              <a:t> and can be </a:t>
            </a:r>
            <a:r>
              <a:rPr lang="en-US" altLang="zh-CN" b="1"/>
              <a:t>hard to obtain</a:t>
            </a:r>
            <a:r>
              <a:rPr lang="en-US" altLang="zh-CN"/>
              <a:t>.</a:t>
            </a:r>
          </a:p>
          <a:p>
            <a:r>
              <a:rPr lang="en-US" altLang="zh-CN"/>
              <a:t>Due to this constraint, methods that require less annotated data are attracting much interest from industry and researchers. Prompt engineering is one of the works in this direction.</a:t>
            </a:r>
          </a:p>
          <a:p>
            <a:r>
              <a:rPr lang="en-US" altLang="zh-CN"/>
              <a:t>The term “zero-shot“ often refers to a setting where zero-labeled data is used in model training or inference. In a broader sense, “zero-shot“ refers to “teaching a model to do something it has not been explicitly trained to do“.</a:t>
            </a:r>
          </a:p>
          <a:p>
            <a:r>
              <a:rPr lang="en-US" altLang="zh-CN"/>
              <a:t>Few-shot learning is a setting where the system is given only a very small number of supervised examples. When only one example is given, it is called one-shot learning.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70041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D0D203-AE93-24AB-DA43-6E1A5C43C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49" y="7985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b="1">
                <a:ea typeface="等线 Light"/>
                <a:cs typeface="Gill Sans"/>
              </a:rPr>
              <a:t>Few-shot learning: murky definitions</a:t>
            </a:r>
            <a:endParaRPr lang="de-DE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5A8A8F-34C5-135A-85BE-12D6A91C0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222" y="1407100"/>
            <a:ext cx="10515600" cy="492479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 sz="3200">
                <a:ea typeface="等线"/>
                <a:cs typeface="Gill Sans"/>
              </a:rPr>
              <a:t>A shot is an example or training datapoint</a:t>
            </a:r>
          </a:p>
          <a:p>
            <a:r>
              <a:rPr lang="en-US" altLang="zh-CN" sz="3200">
                <a:ea typeface="等线"/>
                <a:cs typeface="Gill Sans"/>
              </a:rPr>
              <a:t>Strictly speaking, </a:t>
            </a:r>
            <a:r>
              <a:rPr lang="en-US" altLang="zh-CN" sz="3200" b="1">
                <a:ea typeface="等线"/>
                <a:cs typeface="Gill Sans"/>
              </a:rPr>
              <a:t>FSL means learning from a few examples</a:t>
            </a:r>
          </a:p>
          <a:p>
            <a:r>
              <a:rPr lang="en-US" altLang="zh-CN" sz="3200" i="1">
                <a:ea typeface="等线"/>
                <a:cs typeface="Gill Sans"/>
              </a:rPr>
              <a:t>Zero-shot</a:t>
            </a:r>
            <a:r>
              <a:rPr lang="en-US" altLang="zh-CN" sz="3200">
                <a:ea typeface="等线"/>
                <a:cs typeface="Gill Sans"/>
              </a:rPr>
              <a:t> learning: </a:t>
            </a:r>
            <a:r>
              <a:rPr lang="en-US" sz="3200">
                <a:ea typeface="等线"/>
                <a:cs typeface="Gill Sans"/>
              </a:rPr>
              <a:t>a classifier is trained on one set of labels and evaluated on a different set of labels that it has never seen before</a:t>
            </a:r>
            <a:endParaRPr lang="en-US" altLang="zh-CN" sz="3200">
              <a:ea typeface="等线"/>
              <a:cs typeface="Gill Sans"/>
            </a:endParaRPr>
          </a:p>
          <a:p>
            <a:pPr lvl="1"/>
            <a:r>
              <a:rPr lang="en-US" sz="2800">
                <a:ea typeface="等线"/>
                <a:cs typeface="Gill Sans"/>
              </a:rPr>
              <a:t>Is it really learning, though?</a:t>
            </a:r>
          </a:p>
          <a:p>
            <a:r>
              <a:rPr lang="en-US" altLang="zh-CN" sz="3200">
                <a:ea typeface="等线"/>
                <a:cs typeface="Gill Sans"/>
              </a:rPr>
              <a:t>Two approaches:</a:t>
            </a:r>
          </a:p>
          <a:p>
            <a:pPr lvl="1"/>
            <a:r>
              <a:rPr lang="en-US" altLang="zh-CN" sz="2800">
                <a:ea typeface="等线"/>
                <a:cs typeface="Gill Sans"/>
              </a:rPr>
              <a:t>Prompt learning</a:t>
            </a:r>
          </a:p>
          <a:p>
            <a:pPr lvl="1"/>
            <a:r>
              <a:rPr lang="en-US" altLang="zh-CN" sz="2800">
                <a:ea typeface="等线"/>
                <a:cs typeface="Gill Sans"/>
              </a:rPr>
              <a:t>Fine-tuning with a few new examples per target class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A24A4C1-FAB1-A7CC-AA5B-9A6DBA38C8D4}"/>
              </a:ext>
            </a:extLst>
          </p:cNvPr>
          <p:cNvSpPr txBox="1"/>
          <p:nvPr/>
        </p:nvSpPr>
        <p:spPr>
          <a:xfrm>
            <a:off x="6726736" y="6331830"/>
            <a:ext cx="539073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Gill Sans Nova"/>
              </a:rPr>
              <a:t>https://few-shot-text-classification.fastforwardlabs.com</a:t>
            </a:r>
          </a:p>
        </p:txBody>
      </p:sp>
    </p:spTree>
    <p:extLst>
      <p:ext uri="{BB962C8B-B14F-4D97-AF65-F5344CB8AC3E}">
        <p14:creationId xmlns:p14="http://schemas.microsoft.com/office/powerpoint/2010/main" val="89111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217036"/>
            <a:ext cx="9144000" cy="1203587"/>
          </a:xfrm>
        </p:spPr>
        <p:txBody>
          <a:bodyPr>
            <a:normAutofit/>
          </a:bodyPr>
          <a:lstStyle/>
          <a:p>
            <a:r>
              <a:rPr lang="en-GB" sz="7200" b="1">
                <a:cs typeface="Gill Sans"/>
              </a:rPr>
              <a:t>Motivation</a:t>
            </a:r>
            <a:endParaRPr lang="de-DE" b="1"/>
          </a:p>
        </p:txBody>
      </p:sp>
      <p:pic>
        <p:nvPicPr>
          <p:cNvPr id="2" name="Picture 10" descr="portrait of a dog, Lion Dog, Chow Chow Stock-Foto | Adobe Stock">
            <a:extLst>
              <a:ext uri="{FF2B5EF4-FFF2-40B4-BE49-F238E27FC236}">
                <a16:creationId xmlns:a16="http://schemas.microsoft.com/office/drawing/2014/main" id="{B299A145-77DD-8760-713A-6084F771C9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560" y="882821"/>
            <a:ext cx="4178880" cy="4178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17371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0717" y="215977"/>
            <a:ext cx="11570565" cy="883241"/>
          </a:xfrm>
        </p:spPr>
        <p:txBody>
          <a:bodyPr>
            <a:noAutofit/>
          </a:bodyPr>
          <a:lstStyle/>
          <a:p>
            <a:pPr algn="l"/>
            <a:r>
              <a:rPr lang="en-GB" sz="4800" b="1">
                <a:cs typeface="Gill Sans"/>
              </a:rPr>
              <a:t>FSL for language models</a:t>
            </a:r>
            <a:endParaRPr lang="en-GB" sz="4800">
              <a:cs typeface="Gill Sans"/>
            </a:endParaRPr>
          </a:p>
        </p:txBody>
      </p:sp>
      <p:pic>
        <p:nvPicPr>
          <p:cNvPr id="1026" name="Picture 2" descr="Ein Bild, das Text, Screenshot, Schrift enthält.&#10;&#10;Beschreibung automatisch generiert.">
            <a:extLst>
              <a:ext uri="{FF2B5EF4-FFF2-40B4-BE49-F238E27FC236}">
                <a16:creationId xmlns:a16="http://schemas.microsoft.com/office/drawing/2014/main" id="{E12CCC91-44A6-A80C-4495-D9FE2C69E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5452" y="2082790"/>
            <a:ext cx="7306176" cy="3374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1203D4AB-DF13-B174-329F-4D499593EA76}"/>
              </a:ext>
            </a:extLst>
          </p:cNvPr>
          <p:cNvSpPr txBox="1"/>
          <p:nvPr/>
        </p:nvSpPr>
        <p:spPr>
          <a:xfrm>
            <a:off x="479703" y="1098329"/>
            <a:ext cx="6999111" cy="600164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l" rtl="0" fontAlgn="base"/>
            <a:r>
              <a:rPr lang="en-GB" sz="2400" b="0" i="0" u="none" strike="noStrike">
                <a:solidFill>
                  <a:srgbClr val="000000"/>
                </a:solidFill>
                <a:effectLst/>
                <a:latin typeface="Gill Sans Nova"/>
              </a:rPr>
              <a:t>Typically, a model is presented with</a:t>
            </a:r>
            <a:r>
              <a:rPr lang="en-US" sz="2400" b="0" i="0">
                <a:solidFill>
                  <a:srgbClr val="000000"/>
                </a:solidFill>
                <a:effectLst/>
                <a:latin typeface="Gill Sans Nova"/>
              </a:rPr>
              <a:t>​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000000"/>
                </a:solidFill>
                <a:effectLst/>
                <a:latin typeface="Gill Sans Nova"/>
              </a:rPr>
              <a:t>A task description</a:t>
            </a:r>
            <a:r>
              <a:rPr lang="en-US" sz="2400" b="0" i="0">
                <a:solidFill>
                  <a:srgbClr val="000000"/>
                </a:solidFill>
                <a:effectLst/>
                <a:latin typeface="Gill Sans Nova"/>
              </a:rPr>
              <a:t>​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000000"/>
                </a:solidFill>
                <a:effectLst/>
                <a:latin typeface="Gill Sans Nova"/>
              </a:rPr>
              <a:t>Some examples</a:t>
            </a:r>
            <a:r>
              <a:rPr lang="en-GB" sz="2400" b="0" i="0">
                <a:solidFill>
                  <a:srgbClr val="000000"/>
                </a:solidFill>
                <a:effectLst/>
                <a:latin typeface="Gill Sans Nova"/>
              </a:rPr>
              <a:t>​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000000"/>
                </a:solidFill>
                <a:effectLst/>
                <a:latin typeface="Gill Sans Nova"/>
              </a:rPr>
              <a:t>A prompt</a:t>
            </a:r>
            <a:r>
              <a:rPr lang="en-US" sz="2400" b="0" i="0">
                <a:solidFill>
                  <a:srgbClr val="000000"/>
                </a:solidFill>
                <a:effectLst/>
                <a:latin typeface="Gill Sans Nova"/>
              </a:rPr>
              <a:t>​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endParaRPr lang="en-US" sz="2400">
              <a:solidFill>
                <a:srgbClr val="000000"/>
              </a:solidFill>
              <a:latin typeface="Gill Sans Nova"/>
            </a:endParaRPr>
          </a:p>
          <a:p>
            <a:pPr algn="l" rtl="0" fontAlgn="base"/>
            <a:r>
              <a:rPr lang="en-GB" sz="2400" b="1" i="0" u="none" strike="noStrike">
                <a:solidFill>
                  <a:srgbClr val="000000"/>
                </a:solidFill>
                <a:effectLst/>
                <a:latin typeface="Gill Sans Nova"/>
              </a:rPr>
              <a:t>Performance depends on</a:t>
            </a:r>
            <a:r>
              <a:rPr lang="en-US" sz="2400" b="1" i="0">
                <a:solidFill>
                  <a:srgbClr val="000000"/>
                </a:solidFill>
                <a:effectLst/>
                <a:latin typeface="Gill Sans Nova"/>
              </a:rPr>
              <a:t>​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000000"/>
                </a:solidFill>
                <a:effectLst/>
                <a:latin typeface="Gill Sans Nova"/>
              </a:rPr>
              <a:t>Scale of the model</a:t>
            </a:r>
            <a:r>
              <a:rPr lang="en-US" sz="2400" b="0" i="0">
                <a:solidFill>
                  <a:srgbClr val="000000"/>
                </a:solidFill>
                <a:effectLst/>
                <a:latin typeface="Gill Sans Nova"/>
              </a:rPr>
              <a:t>​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000000"/>
                </a:solidFill>
                <a:effectLst/>
                <a:latin typeface="Gill Sans Nova"/>
              </a:rPr>
              <a:t>Number of examples</a:t>
            </a:r>
            <a:r>
              <a:rPr lang="en-US" sz="2400" b="0" i="0">
                <a:solidFill>
                  <a:srgbClr val="000000"/>
                </a:solidFill>
                <a:effectLst/>
                <a:latin typeface="Gill Sans Nova"/>
              </a:rPr>
              <a:t>​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000000"/>
                </a:solidFill>
                <a:effectLst/>
                <a:latin typeface="Gill Sans Nova"/>
              </a:rPr>
              <a:t>Prompt quality</a:t>
            </a:r>
            <a:endParaRPr lang="en-GB" sz="2400" b="0" i="0">
              <a:solidFill>
                <a:srgbClr val="000000"/>
              </a:solidFill>
              <a:effectLst/>
              <a:latin typeface="Gill Sans Nova"/>
            </a:endParaRP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endParaRPr lang="en-US" sz="2400" b="0" i="0">
              <a:solidFill>
                <a:srgbClr val="000000"/>
              </a:solidFill>
              <a:effectLst/>
              <a:latin typeface="Gill Sans Nova"/>
            </a:endParaRPr>
          </a:p>
          <a:p>
            <a:pPr fontAlgn="base"/>
            <a:r>
              <a:rPr lang="en-GB" sz="2400" b="1">
                <a:solidFill>
                  <a:srgbClr val="000000"/>
                </a:solidFill>
                <a:latin typeface="Gill Sans Nova"/>
              </a:rPr>
              <a:t>Has its own bottlenecks</a:t>
            </a:r>
            <a:r>
              <a:rPr lang="en-US" sz="2400" b="1" i="0">
                <a:solidFill>
                  <a:srgbClr val="000000"/>
                </a:solidFill>
                <a:effectLst/>
                <a:latin typeface="Gill Sans Nova"/>
              </a:rPr>
              <a:t>​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000000"/>
                </a:solidFill>
                <a:effectLst/>
                <a:latin typeface="Gill Sans Nova"/>
              </a:rPr>
              <a:t>"Prompt engineering" is an art</a:t>
            </a:r>
            <a:r>
              <a:rPr lang="en-US" sz="2400" b="0" i="0">
                <a:solidFill>
                  <a:srgbClr val="000000"/>
                </a:solidFill>
                <a:effectLst/>
                <a:latin typeface="Gill Sans Nova"/>
              </a:rPr>
              <a:t>​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000000"/>
                </a:solidFill>
                <a:effectLst/>
                <a:latin typeface="Gill Sans Nova"/>
              </a:rPr>
              <a:t>Deploying large models is not straightforward</a:t>
            </a:r>
            <a:r>
              <a:rPr lang="en-US" sz="2400" b="0" i="0">
                <a:solidFill>
                  <a:srgbClr val="000000"/>
                </a:solidFill>
                <a:effectLst/>
                <a:latin typeface="Gill Sans Nova"/>
              </a:rPr>
              <a:t>​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000000"/>
                </a:solidFill>
                <a:effectLst/>
                <a:latin typeface="Gill Sans Nova"/>
              </a:rPr>
              <a:t>Compute is expensive</a:t>
            </a:r>
            <a:r>
              <a:rPr lang="en-US" sz="2400" b="0" i="0">
                <a:solidFill>
                  <a:srgbClr val="000000"/>
                </a:solidFill>
                <a:effectLst/>
                <a:latin typeface="Gill Sans Nova"/>
              </a:rPr>
              <a:t>​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000000"/>
                </a:solidFill>
                <a:effectLst/>
                <a:latin typeface="Gill Sans Nova"/>
              </a:rPr>
              <a:t>Hardware is limited</a:t>
            </a:r>
            <a:endParaRPr lang="en-US" sz="2400" b="0" i="0">
              <a:solidFill>
                <a:srgbClr val="000000"/>
              </a:solidFill>
              <a:effectLst/>
              <a:latin typeface="Gill Sans Nova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sz="2400" b="0" i="0">
              <a:solidFill>
                <a:srgbClr val="000000"/>
              </a:solidFill>
              <a:effectLst/>
              <a:latin typeface="Gill Sans Nova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61A7650B-C36B-926C-58B3-677610647FDD}"/>
              </a:ext>
            </a:extLst>
          </p:cNvPr>
          <p:cNvSpPr txBox="1"/>
          <p:nvPr/>
        </p:nvSpPr>
        <p:spPr>
          <a:xfrm>
            <a:off x="8157759" y="6435966"/>
            <a:ext cx="40363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u="none" strike="noStrike">
                <a:solidFill>
                  <a:srgbClr val="000000"/>
                </a:solidFill>
                <a:effectLst/>
                <a:latin typeface="Gill Sans" panose="020B0502020104020203" pitchFamily="34" charset="-79"/>
                <a:cs typeface="Gill Sans" panose="020B0502020104020203" pitchFamily="34" charset="-79"/>
              </a:rPr>
              <a:t>Image: https://</a:t>
            </a:r>
            <a:r>
              <a:rPr lang="en-US" sz="1200" u="none" strike="noStrike" err="1">
                <a:solidFill>
                  <a:srgbClr val="000000"/>
                </a:solidFill>
                <a:effectLst/>
                <a:latin typeface="Gill Sans" panose="020B0502020104020203" pitchFamily="34" charset="-79"/>
                <a:cs typeface="Gill Sans" panose="020B0502020104020203" pitchFamily="34" charset="-79"/>
              </a:rPr>
              <a:t>ai.stanford.edu</a:t>
            </a:r>
            <a:r>
              <a:rPr lang="en-US" sz="1200" u="none" strike="noStrike">
                <a:solidFill>
                  <a:srgbClr val="000000"/>
                </a:solidFill>
                <a:effectLst/>
                <a:latin typeface="Gill Sans" panose="020B0502020104020203" pitchFamily="34" charset="-79"/>
                <a:cs typeface="Gill Sans" panose="020B0502020104020203" pitchFamily="34" charset="-79"/>
              </a:rPr>
              <a:t>/blog/understanding-</a:t>
            </a:r>
            <a:r>
              <a:rPr lang="en-US" sz="1200" u="none" strike="noStrike" err="1">
                <a:solidFill>
                  <a:srgbClr val="000000"/>
                </a:solidFill>
                <a:effectLst/>
                <a:latin typeface="Gill Sans" panose="020B0502020104020203" pitchFamily="34" charset="-79"/>
                <a:cs typeface="Gill Sans" panose="020B0502020104020203" pitchFamily="34" charset="-79"/>
              </a:rPr>
              <a:t>incontext</a:t>
            </a:r>
            <a:r>
              <a:rPr lang="en-US" sz="1200" u="none" strike="noStrike">
                <a:solidFill>
                  <a:srgbClr val="000000"/>
                </a:solidFill>
                <a:effectLst/>
                <a:latin typeface="Gill Sans" panose="020B0502020104020203" pitchFamily="34" charset="-79"/>
                <a:cs typeface="Gill Sans" panose="020B0502020104020203" pitchFamily="34" charset="-79"/>
              </a:rPr>
              <a:t>/</a:t>
            </a:r>
            <a:r>
              <a:rPr lang="en-US" sz="1200">
                <a:solidFill>
                  <a:srgbClr val="000000"/>
                </a:solidFill>
                <a:effectLst/>
                <a:latin typeface="Gill Sans" panose="020B0502020104020203" pitchFamily="34" charset="-79"/>
                <a:cs typeface="Gill Sans" panose="020B0502020104020203" pitchFamily="34" charset="-79"/>
              </a:rPr>
              <a:t>​</a:t>
            </a:r>
            <a:endParaRPr lang="de-DE" sz="120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329826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587" y="2484438"/>
            <a:ext cx="9144000" cy="1203587"/>
          </a:xfrm>
        </p:spPr>
        <p:txBody>
          <a:bodyPr>
            <a:normAutofit/>
          </a:bodyPr>
          <a:lstStyle/>
          <a:p>
            <a:r>
              <a:rPr lang="en-GB" sz="7200" b="1">
                <a:cs typeface="Gill Sans"/>
              </a:rPr>
              <a:t>The tutorial</a:t>
            </a:r>
            <a:endParaRPr lang="de-DE" b="1"/>
          </a:p>
        </p:txBody>
      </p:sp>
    </p:spTree>
    <p:extLst>
      <p:ext uri="{BB962C8B-B14F-4D97-AF65-F5344CB8AC3E}">
        <p14:creationId xmlns:p14="http://schemas.microsoft.com/office/powerpoint/2010/main" val="7358467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5655" y="222638"/>
            <a:ext cx="11570565" cy="1468566"/>
          </a:xfrm>
        </p:spPr>
        <p:txBody>
          <a:bodyPr>
            <a:noAutofit/>
          </a:bodyPr>
          <a:lstStyle/>
          <a:p>
            <a:pPr algn="l"/>
            <a:r>
              <a:rPr lang="en-GB" sz="4800" b="1">
                <a:cs typeface="Gill Sans"/>
              </a:rPr>
              <a:t>Introducing our tutorial with policy-related tasks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91F82F75-CF52-E49D-76ED-CE5D3580259D}"/>
              </a:ext>
            </a:extLst>
          </p:cNvPr>
          <p:cNvSpPr txBox="1"/>
          <p:nvPr/>
        </p:nvSpPr>
        <p:spPr>
          <a:xfrm>
            <a:off x="539309" y="2469748"/>
            <a:ext cx="4271230" cy="317009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fontAlgn="base"/>
            <a:r>
              <a:rPr lang="en-GB" sz="3600" b="1" dirty="0">
                <a:solidFill>
                  <a:srgbClr val="000000"/>
                </a:solidFill>
                <a:latin typeface="Gill Sans" panose="020B0502020104020203" pitchFamily="34" charset="-79"/>
                <a:cs typeface="Gill Sans"/>
              </a:rPr>
              <a:t>We focus on few-shot learning with:</a:t>
            </a:r>
          </a:p>
          <a:p>
            <a:pPr fontAlgn="base"/>
            <a:endParaRPr lang="en-GB" sz="2000" dirty="0">
              <a:solidFill>
                <a:srgbClr val="000000"/>
              </a:solidFill>
              <a:effectLst/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600" dirty="0">
                <a:latin typeface="Gill Sans" panose="020B0502020104020203" pitchFamily="34" charset="-79"/>
                <a:cs typeface="Gill Sans"/>
              </a:rPr>
              <a:t>Mistral 7B</a:t>
            </a:r>
            <a:endParaRPr lang="en-GB" sz="3600" dirty="0"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600" dirty="0" err="1">
                <a:latin typeface="Gill Sans" panose="020B0502020104020203" pitchFamily="34" charset="-79"/>
                <a:cs typeface="Gill Sans"/>
              </a:rPr>
              <a:t>SetFit</a:t>
            </a:r>
            <a:endParaRPr lang="en-GB" sz="3600" dirty="0">
              <a:latin typeface="Gill Sans" panose="020B0502020104020203" pitchFamily="34" charset="-79"/>
              <a:cs typeface="Gill Sans"/>
            </a:endParaRPr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64D5A6A1-B8D9-BAEF-00D1-071F2B425B75}"/>
              </a:ext>
            </a:extLst>
          </p:cNvPr>
          <p:cNvGrpSpPr/>
          <p:nvPr/>
        </p:nvGrpSpPr>
        <p:grpSpPr>
          <a:xfrm>
            <a:off x="5549838" y="1921552"/>
            <a:ext cx="6257600" cy="3569368"/>
            <a:chOff x="6099959" y="2627787"/>
            <a:chExt cx="5425044" cy="3047257"/>
          </a:xfrm>
        </p:grpSpPr>
        <p:pic>
          <p:nvPicPr>
            <p:cNvPr id="5" name="Grafik 4" descr="Ein Bild, das Text, Cartoon, Grafikdesign, Kleidung enthält.&#10;&#10;Beschreibung automatisch generiert.">
              <a:extLst>
                <a:ext uri="{FF2B5EF4-FFF2-40B4-BE49-F238E27FC236}">
                  <a16:creationId xmlns:a16="http://schemas.microsoft.com/office/drawing/2014/main" id="{00EEFC23-61C9-3023-13A3-0C7599D23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9959" y="2627787"/>
              <a:ext cx="5425044" cy="304725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674A27DE-17BF-58A3-EE84-B20A516F4402}"/>
                </a:ext>
              </a:extLst>
            </p:cNvPr>
            <p:cNvSpPr/>
            <p:nvPr/>
          </p:nvSpPr>
          <p:spPr>
            <a:xfrm>
              <a:off x="8305799" y="3657600"/>
              <a:ext cx="1303866" cy="127846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b="1">
                  <a:latin typeface="Gill Sans Nova"/>
                  <a:ea typeface="Calibri"/>
                  <a:cs typeface="Calibri"/>
                </a:rPr>
                <a:t>FSL</a:t>
              </a:r>
            </a:p>
            <a:p>
              <a:pPr algn="ctr"/>
              <a:r>
                <a:rPr lang="en-GB" sz="2800" b="1">
                  <a:latin typeface="Gill Sans Nova"/>
                  <a:ea typeface="Calibri"/>
                  <a:cs typeface="Calibri"/>
                </a:rPr>
                <a:t>for the</a:t>
              </a:r>
            </a:p>
            <a:p>
              <a:pPr algn="ctr"/>
              <a:r>
                <a:rPr lang="en-GB" sz="2800" b="1">
                  <a:latin typeface="Gill Sans Nova"/>
                  <a:ea typeface="Calibri"/>
                  <a:cs typeface="Calibri"/>
                </a:rPr>
                <a:t>win!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734976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776" y="377477"/>
            <a:ext cx="11570565" cy="883241"/>
          </a:xfrm>
        </p:spPr>
        <p:txBody>
          <a:bodyPr>
            <a:noAutofit/>
          </a:bodyPr>
          <a:lstStyle/>
          <a:p>
            <a:pPr algn="l"/>
            <a:r>
              <a:rPr lang="en-GB" sz="4800" b="1" dirty="0">
                <a:cs typeface="Gill Sans"/>
              </a:rPr>
              <a:t>Mistral 7B</a:t>
            </a:r>
            <a:endParaRPr lang="en-GB" sz="4800" b="1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0372350-9023-8208-B873-F0C6F89F8A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88183" y="4937981"/>
            <a:ext cx="3980221" cy="1318601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BA6FEF59-95E8-A094-F4E5-53E4E6C38995}"/>
              </a:ext>
            </a:extLst>
          </p:cNvPr>
          <p:cNvSpPr txBox="1"/>
          <p:nvPr/>
        </p:nvSpPr>
        <p:spPr>
          <a:xfrm>
            <a:off x="422776" y="1260718"/>
            <a:ext cx="10152459" cy="4001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Gill Sans" panose="020B0502020104020203" pitchFamily="34" charset="-79"/>
                <a:cs typeface="Gill Sans"/>
              </a:rPr>
              <a:t>The best 7B model to date, under Apache 2.0 license</a:t>
            </a:r>
            <a:endParaRPr lang="en-GB" sz="3200"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6ED20A8-203D-C071-334A-A2B8AF231EF3}"/>
              </a:ext>
            </a:extLst>
          </p:cNvPr>
          <p:cNvSpPr txBox="1"/>
          <p:nvPr/>
        </p:nvSpPr>
        <p:spPr>
          <a:xfrm>
            <a:off x="371563" y="1806011"/>
            <a:ext cx="11621778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Gill Sans" panose="020B0502020104020203" pitchFamily="34" charset="-79"/>
                <a:ea typeface="等线"/>
                <a:cs typeface="Gill Sans"/>
              </a:rPr>
              <a:t>The Mistral is a state-of-art 7-billion-parameter </a:t>
            </a:r>
            <a:r>
              <a:rPr lang="en-US" altLang="zh-CN" sz="2400" b="1" dirty="0">
                <a:latin typeface="Gill Sans" panose="020B0502020104020203" pitchFamily="34" charset="-79"/>
                <a:ea typeface="等线"/>
                <a:cs typeface="Gill Sans"/>
              </a:rPr>
              <a:t>open-source</a:t>
            </a:r>
            <a:r>
              <a:rPr lang="en-US" altLang="zh-CN" sz="2400" dirty="0">
                <a:latin typeface="Gill Sans" panose="020B0502020104020203" pitchFamily="34" charset="-79"/>
                <a:ea typeface="等线"/>
                <a:cs typeface="Gill Sans"/>
              </a:rPr>
              <a:t> LLM. </a:t>
            </a:r>
            <a:endParaRPr lang="en-US" altLang="zh-CN" sz="2400" dirty="0"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Gill Sans" panose="020B0502020104020203" pitchFamily="34" charset="-79"/>
                <a:ea typeface="等线"/>
                <a:cs typeface="Gill Sans"/>
              </a:rPr>
              <a:t>Mistral 7B has an 8,000-token context length,</a:t>
            </a:r>
            <a:r>
              <a:rPr lang="zh-CN" altLang="en-US" sz="2400" dirty="0">
                <a:latin typeface="Gill Sans" panose="020B0502020104020203" pitchFamily="34" charset="-79"/>
                <a:ea typeface="等线"/>
                <a:cs typeface="Gill Sans"/>
              </a:rPr>
              <a:t> </a:t>
            </a:r>
            <a:r>
              <a:rPr lang="en-US" altLang="zh-CN" sz="2400" dirty="0">
                <a:latin typeface="Gill Sans" panose="020B0502020104020203" pitchFamily="34" charset="-79"/>
                <a:ea typeface="等线"/>
                <a:cs typeface="Gill Sans"/>
              </a:rPr>
              <a:t>is designed for easy fine-tuning across various tasks.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Gill Sans" panose="020B0502020104020203" pitchFamily="34" charset="-79"/>
                <a:ea typeface="等线"/>
                <a:cs typeface="Gill Sans"/>
              </a:rPr>
              <a:t>The model can enforce guardrails for AI generation, ensuring that the generated content is safe and adheres to specified guidelines. It can also be used as a content moderator.</a:t>
            </a:r>
            <a:endParaRPr lang="zh-CN" altLang="en-US" sz="2400" dirty="0">
              <a:latin typeface="Gill Sans" panose="020B0502020104020203" pitchFamily="34" charset="-79"/>
              <a:ea typeface="等线"/>
              <a:cs typeface="Gill San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0ADD193-04F4-DAE1-31D0-ADC47F1BFB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596" y="4118761"/>
            <a:ext cx="7853560" cy="2552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5148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5541" y="164566"/>
            <a:ext cx="11570565" cy="883241"/>
          </a:xfrm>
        </p:spPr>
        <p:txBody>
          <a:bodyPr>
            <a:noAutofit/>
          </a:bodyPr>
          <a:lstStyle/>
          <a:p>
            <a:pPr algn="l"/>
            <a:r>
              <a:rPr lang="en-US" sz="4800" b="1">
                <a:cs typeface="Gill Sans"/>
              </a:rPr>
              <a:t>Practical Use Cases and Bonus</a:t>
            </a:r>
            <a:endParaRPr lang="en-GB" sz="4800" b="1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0372350-9023-8208-B873-F0C6F89F8A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93625" y="5191838"/>
            <a:ext cx="3980221" cy="131860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92EA635-3CE4-0149-FFC1-B5CC336B07F7}"/>
              </a:ext>
            </a:extLst>
          </p:cNvPr>
          <p:cNvSpPr txBox="1"/>
          <p:nvPr/>
        </p:nvSpPr>
        <p:spPr>
          <a:xfrm>
            <a:off x="532075" y="1283076"/>
            <a:ext cx="5984731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sz="2800" b="1" dirty="0">
                <a:solidFill>
                  <a:srgbClr val="000000"/>
                </a:solidFill>
                <a:cs typeface="Gill Sans"/>
              </a:rPr>
              <a:t>Our main task is on text classification: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00"/>
                </a:solidFill>
                <a:cs typeface="Gill Sans"/>
              </a:rPr>
              <a:t>Categorizing climate-related papers by title and abstract with few-shots learning.</a:t>
            </a:r>
            <a:endParaRPr lang="en-GB" altLang="zh-CN" sz="2400" dirty="0">
              <a:solidFill>
                <a:srgbClr val="000000"/>
              </a:solidFill>
              <a:cs typeface="Gill San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00"/>
                </a:solidFill>
                <a:cs typeface="Gill Sans"/>
              </a:rPr>
              <a:t>In which category can this essay be meticulously categorized? Is it more focusing on ocean pollution, wind power, coal power or other...?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altLang="zh-CN" sz="2400" b="1" dirty="0">
              <a:solidFill>
                <a:srgbClr val="000000"/>
              </a:solidFill>
              <a:cs typeface="Gill Sans"/>
            </a:endParaRPr>
          </a:p>
          <a:p>
            <a:r>
              <a:rPr lang="en-GB" altLang="zh-CN" sz="2800" b="1" dirty="0">
                <a:solidFill>
                  <a:srgbClr val="000000"/>
                </a:solidFill>
                <a:cs typeface="Gill Sans"/>
              </a:rPr>
              <a:t>Comparative study between:</a:t>
            </a:r>
            <a:endParaRPr lang="en-GB" altLang="zh-CN" sz="2800" dirty="0">
              <a:solidFill>
                <a:srgbClr val="000000"/>
              </a:solidFill>
              <a:cs typeface="Gill San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00"/>
                </a:solidFill>
                <a:cs typeface="Gill Sans"/>
              </a:rPr>
              <a:t>Mistral 7B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 err="1">
                <a:solidFill>
                  <a:srgbClr val="000000"/>
                </a:solidFill>
                <a:cs typeface="Gill Sans"/>
              </a:rPr>
              <a:t>SetFit</a:t>
            </a:r>
            <a:r>
              <a:rPr lang="en-US" altLang="zh-CN" sz="2400" dirty="0">
                <a:solidFill>
                  <a:srgbClr val="000000"/>
                </a:solidFill>
                <a:cs typeface="Gill Sans"/>
              </a:rPr>
              <a:t> – by Hugging Face​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00"/>
                </a:solidFill>
                <a:cs typeface="Gill Sans"/>
              </a:rPr>
              <a:t>BERT / </a:t>
            </a:r>
            <a:r>
              <a:rPr lang="en-US" altLang="zh-CN" sz="2400" dirty="0" err="1">
                <a:solidFill>
                  <a:srgbClr val="000000"/>
                </a:solidFill>
                <a:cs typeface="Gill Sans"/>
              </a:rPr>
              <a:t>RoBERTa</a:t>
            </a:r>
            <a:r>
              <a:rPr lang="en-US" altLang="zh-CN" sz="2400" dirty="0">
                <a:solidFill>
                  <a:srgbClr val="000000"/>
                </a:solidFill>
                <a:cs typeface="Gill Sans"/>
              </a:rPr>
              <a:t>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00"/>
                </a:solidFill>
                <a:cs typeface="Gill Sans"/>
              </a:rPr>
              <a:t>Decision Tree</a:t>
            </a:r>
            <a:endParaRPr lang="zh-CN" altLang="en-US" sz="2400" dirty="0">
              <a:solidFill>
                <a:srgbClr val="000000"/>
              </a:solidFill>
              <a:cs typeface="Gill San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06AD661-38D1-D9A3-8779-12D11D5B58E9}"/>
              </a:ext>
            </a:extLst>
          </p:cNvPr>
          <p:cNvSpPr txBox="1"/>
          <p:nvPr/>
        </p:nvSpPr>
        <p:spPr>
          <a:xfrm>
            <a:off x="7426519" y="1224500"/>
            <a:ext cx="4651512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Bonus (we will also provide solution on policy-related tasks and compare the performance):</a:t>
            </a:r>
            <a:endParaRPr lang="en-US" altLang="zh-CN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00"/>
                </a:solidFill>
                <a:cs typeface="Gill Sans"/>
              </a:rPr>
              <a:t>Speech generation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00"/>
                </a:solidFill>
                <a:cs typeface="Gill Sans"/>
              </a:rPr>
              <a:t>Document summarization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00"/>
                </a:solidFill>
                <a:cs typeface="Gill Sans"/>
              </a:rPr>
              <a:t>law-making and explanation (compliance check)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00"/>
                </a:solidFill>
                <a:cs typeface="Gill Sans"/>
              </a:rPr>
              <a:t>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000000"/>
              </a:solidFill>
              <a:cs typeface="Gill Sans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8910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4334" y="186976"/>
            <a:ext cx="11480918" cy="849623"/>
          </a:xfrm>
        </p:spPr>
        <p:txBody>
          <a:bodyPr>
            <a:noAutofit/>
          </a:bodyPr>
          <a:lstStyle/>
          <a:p>
            <a:pPr algn="l"/>
            <a:r>
              <a:rPr lang="en-GB" sz="4400" b="1" dirty="0" err="1">
                <a:latin typeface="Gill Sans Nova"/>
                <a:cs typeface="Gill Sans"/>
              </a:rPr>
              <a:t>SetFit</a:t>
            </a:r>
            <a:r>
              <a:rPr lang="en-GB" sz="4400" b="1" dirty="0">
                <a:latin typeface="Gill Sans Nova"/>
                <a:cs typeface="Gill Sans"/>
              </a:rPr>
              <a:t>: FSL that runs on your laptop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CF9AEF1-E520-6860-2AE9-4F841B82E8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715" y="5441755"/>
            <a:ext cx="3927610" cy="1416245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D2E330D3-7975-97CB-C372-906B545E28BE}"/>
              </a:ext>
            </a:extLst>
          </p:cNvPr>
          <p:cNvSpPr txBox="1"/>
          <p:nvPr/>
        </p:nvSpPr>
        <p:spPr>
          <a:xfrm>
            <a:off x="344334" y="1320282"/>
            <a:ext cx="7203983" cy="397031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Gill Sans Nova"/>
                <a:ea typeface="+mn-lt"/>
                <a:cs typeface="+mn-lt"/>
              </a:rPr>
              <a:t>Se</a:t>
            </a:r>
            <a:r>
              <a:rPr lang="en-US" sz="2800" dirty="0">
                <a:solidFill>
                  <a:srgbClr val="000000"/>
                </a:solidFill>
                <a:latin typeface="Gill Sans Nova"/>
                <a:ea typeface="+mn-lt"/>
                <a:cs typeface="+mn-lt"/>
              </a:rPr>
              <a:t>ntence </a:t>
            </a:r>
            <a:r>
              <a:rPr lang="en-US" sz="2800" b="1" dirty="0">
                <a:solidFill>
                  <a:srgbClr val="000000"/>
                </a:solidFill>
                <a:latin typeface="Gill Sans Nova"/>
                <a:ea typeface="+mn-lt"/>
                <a:cs typeface="+mn-lt"/>
              </a:rPr>
              <a:t>T</a:t>
            </a:r>
            <a:r>
              <a:rPr lang="en-US" sz="2800" dirty="0">
                <a:solidFill>
                  <a:srgbClr val="000000"/>
                </a:solidFill>
                <a:latin typeface="Gill Sans Nova"/>
                <a:ea typeface="+mn-lt"/>
                <a:cs typeface="+mn-lt"/>
              </a:rPr>
              <a:t>ransformer </a:t>
            </a:r>
            <a:r>
              <a:rPr lang="en-US" sz="2800" b="1" dirty="0">
                <a:solidFill>
                  <a:srgbClr val="000000"/>
                </a:solidFill>
                <a:latin typeface="Gill Sans Nova"/>
                <a:ea typeface="+mn-lt"/>
                <a:cs typeface="+mn-lt"/>
              </a:rPr>
              <a:t>Fi</a:t>
            </a:r>
            <a:r>
              <a:rPr lang="en-US" sz="2800" dirty="0">
                <a:solidFill>
                  <a:srgbClr val="000000"/>
                </a:solidFill>
                <a:latin typeface="Gill Sans Nova"/>
                <a:ea typeface="+mn-lt"/>
                <a:cs typeface="+mn-lt"/>
              </a:rPr>
              <a:t>ne</a:t>
            </a:r>
            <a:r>
              <a:rPr lang="en-US" sz="2800" b="1" dirty="0">
                <a:solidFill>
                  <a:srgbClr val="000000"/>
                </a:solidFill>
                <a:latin typeface="Gill Sans Nova"/>
                <a:ea typeface="+mn-lt"/>
                <a:cs typeface="+mn-lt"/>
              </a:rPr>
              <a:t>t</a:t>
            </a:r>
            <a:r>
              <a:rPr lang="en-US" sz="2800" dirty="0">
                <a:solidFill>
                  <a:srgbClr val="000000"/>
                </a:solidFill>
                <a:latin typeface="Gill Sans Nova"/>
                <a:ea typeface="+mn-lt"/>
                <a:cs typeface="+mn-lt"/>
              </a:rPr>
              <a:t>uning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Gill Sans Nova"/>
                <a:ea typeface="+mn-lt"/>
                <a:cs typeface="+mn-lt"/>
              </a:rPr>
              <a:t>Train text classification models with very little data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Gill Sans Nova"/>
                <a:ea typeface="+mn-lt"/>
                <a:cs typeface="+mn-lt"/>
              </a:rPr>
              <a:t>No prompts required: text examples are used to generate embeddings</a:t>
            </a:r>
            <a:endParaRPr lang="en-US" sz="2800" dirty="0">
              <a:solidFill>
                <a:srgbClr val="000000"/>
              </a:solidFill>
              <a:latin typeface="Gill Sans Nova"/>
              <a:ea typeface="+mn-lt"/>
              <a:cs typeface="Gill Sans"/>
            </a:endParaRPr>
          </a:p>
          <a:p>
            <a:pPr marL="457200" indent="-457200"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Gill Sans Nova"/>
                <a:ea typeface="+mn-lt"/>
                <a:cs typeface="Gill Sans"/>
              </a:rPr>
              <a:t>Training and inference are quick, even on your laptop</a:t>
            </a:r>
            <a:endParaRPr lang="es-ES" sz="2800" dirty="0">
              <a:latin typeface="Gill Sans Nova"/>
            </a:endParaRPr>
          </a:p>
          <a:p>
            <a:pPr marL="457200" indent="-457200"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Gill Sans Nova"/>
                <a:ea typeface="Calibri"/>
                <a:cs typeface="Gill Sans"/>
              </a:rPr>
              <a:t>Multilingual: any sentence transformer may be used as a starting point</a:t>
            </a:r>
            <a:endParaRPr lang="en-GB" sz="3200" dirty="0">
              <a:latin typeface="Gill Sans Nova"/>
              <a:cs typeface="Gill Sans" panose="020B0502020104020203" pitchFamily="34" charset="-79"/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1A242852-8F6E-58CE-199C-B63DEEB3DEFE}"/>
              </a:ext>
            </a:extLst>
          </p:cNvPr>
          <p:cNvGrpSpPr/>
          <p:nvPr/>
        </p:nvGrpSpPr>
        <p:grpSpPr>
          <a:xfrm>
            <a:off x="8246654" y="1073991"/>
            <a:ext cx="2452841" cy="2595301"/>
            <a:chOff x="8999128" y="1412158"/>
            <a:chExt cx="2452841" cy="2595301"/>
          </a:xfrm>
        </p:grpSpPr>
        <p:pic>
          <p:nvPicPr>
            <p:cNvPr id="8" name="Grafik 7" descr="Ein Bild, das Screenshot, Schrift, Grafiken, Grafikdesign enthält.&#10;&#10;Beschreibung automatisch generiert.">
              <a:extLst>
                <a:ext uri="{FF2B5EF4-FFF2-40B4-BE49-F238E27FC236}">
                  <a16:creationId xmlns:a16="http://schemas.microsoft.com/office/drawing/2014/main" id="{03E50DE9-A67F-798F-6F6A-24E95B15FA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999128" y="1412158"/>
              <a:ext cx="2452841" cy="1514168"/>
            </a:xfrm>
            <a:prstGeom prst="rect">
              <a:avLst/>
            </a:prstGeom>
          </p:spPr>
        </p:pic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B062B506-49BC-709B-AB1F-6402E263C532}"/>
                </a:ext>
              </a:extLst>
            </p:cNvPr>
            <p:cNvSpPr txBox="1"/>
            <p:nvPr/>
          </p:nvSpPr>
          <p:spPr>
            <a:xfrm>
              <a:off x="9001433" y="2930241"/>
              <a:ext cx="2448234" cy="107721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600">
                  <a:solidFill>
                    <a:srgbClr val="404040"/>
                  </a:solidFill>
                  <a:latin typeface="Gill Sans Nova"/>
                  <a:ea typeface="Lato"/>
                  <a:cs typeface="Lato"/>
                </a:rPr>
                <a:t>Sentence-Transformers is a Python framework for state-of-the-art sentence, text and image embeddings</a:t>
              </a:r>
              <a:endParaRPr lang="en-US" sz="1600">
                <a:latin typeface="Gill Sans Nova"/>
              </a:endParaRPr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E7D2A4F2-7B58-98D3-EC48-F97FBB7A50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69700" y="3718512"/>
            <a:ext cx="4655552" cy="3103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9105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3646" y="295411"/>
            <a:ext cx="11570565" cy="883241"/>
          </a:xfrm>
        </p:spPr>
        <p:txBody>
          <a:bodyPr>
            <a:noAutofit/>
          </a:bodyPr>
          <a:lstStyle/>
          <a:p>
            <a:pPr algn="l"/>
            <a:r>
              <a:rPr lang="en-GB" sz="4800" b="1" dirty="0" err="1">
                <a:cs typeface="Gill Sans"/>
              </a:rPr>
              <a:t>SetFit</a:t>
            </a:r>
            <a:r>
              <a:rPr lang="en-GB" sz="4800" b="1" dirty="0">
                <a:cs typeface="Gill Sans"/>
              </a:rPr>
              <a:t>: how it works</a:t>
            </a:r>
            <a:endParaRPr lang="en-GB" sz="4800" b="1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AE380703-476F-6466-1F41-72569A3C7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116" y="4706386"/>
            <a:ext cx="8542945" cy="1908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E346AE2C-9737-179F-6589-00428DBF9853}"/>
              </a:ext>
            </a:extLst>
          </p:cNvPr>
          <p:cNvSpPr txBox="1"/>
          <p:nvPr/>
        </p:nvSpPr>
        <p:spPr>
          <a:xfrm>
            <a:off x="658957" y="1412136"/>
            <a:ext cx="11482045" cy="403187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514350" indent="-514350">
              <a:buAutoNum type="arabicPeriod"/>
            </a:pPr>
            <a:r>
              <a:rPr lang="en-US" sz="3200" dirty="0">
                <a:solidFill>
                  <a:srgbClr val="000000"/>
                </a:solidFill>
                <a:latin typeface="Gill Sans Nova"/>
                <a:ea typeface="Calibri"/>
                <a:cs typeface="Arial"/>
              </a:rPr>
              <a:t>Choose a base sentence-transformer model</a:t>
            </a:r>
            <a:endParaRPr lang="de-DE" sz="2000" dirty="0">
              <a:latin typeface="Gill Sans Nova"/>
              <a:ea typeface="Calibri" panose="020F0502020204030204"/>
              <a:cs typeface="Calibri" panose="020F0502020204030204"/>
            </a:endParaRPr>
          </a:p>
          <a:p>
            <a:pPr marL="514350" indent="-514350">
              <a:buAutoNum type="arabicPeriod"/>
            </a:pPr>
            <a:r>
              <a:rPr lang="en-US" sz="3200" dirty="0">
                <a:latin typeface="Gill Sans Nova"/>
                <a:ea typeface="Calibri"/>
                <a:cs typeface="Arial"/>
              </a:rPr>
              <a:t>Finetune it to produce useful </a:t>
            </a:r>
            <a:r>
              <a:rPr lang="en-US" sz="3200" i="1" dirty="0">
                <a:latin typeface="Gill Sans Nova"/>
                <a:ea typeface="Calibri"/>
                <a:cs typeface="Arial"/>
              </a:rPr>
              <a:t>ad hoc</a:t>
            </a:r>
            <a:r>
              <a:rPr lang="en-US" sz="3200" dirty="0">
                <a:latin typeface="Gill Sans Nova"/>
                <a:ea typeface="Calibri"/>
                <a:cs typeface="Arial"/>
              </a:rPr>
              <a:t> embeddings for </a:t>
            </a:r>
            <a:r>
              <a:rPr lang="en-US" sz="3200" i="1" dirty="0">
                <a:latin typeface="Gill Sans Nova"/>
                <a:ea typeface="Calibri"/>
                <a:cs typeface="Arial"/>
              </a:rPr>
              <a:t>our</a:t>
            </a:r>
            <a:r>
              <a:rPr lang="en-US" sz="3200" dirty="0">
                <a:latin typeface="Gill Sans Nova"/>
                <a:ea typeface="Calibri"/>
                <a:cs typeface="Arial"/>
              </a:rPr>
              <a:t> data</a:t>
            </a:r>
          </a:p>
          <a:p>
            <a:pPr marL="971550" lvl="1" indent="-514350">
              <a:buFont typeface="Arial"/>
              <a:buChar char="•"/>
            </a:pPr>
            <a:r>
              <a:rPr lang="en-US" sz="3200" dirty="0">
                <a:latin typeface="Gill Sans Nova"/>
                <a:ea typeface="Calibri"/>
                <a:cs typeface="Arial"/>
              </a:rPr>
              <a:t>Leverage its pretrained knowledge</a:t>
            </a:r>
          </a:p>
          <a:p>
            <a:pPr marL="971550" lvl="1" indent="-514350">
              <a:buFont typeface="Arial"/>
              <a:buChar char="•"/>
            </a:pPr>
            <a:r>
              <a:rPr lang="en-US" sz="3200" dirty="0">
                <a:latin typeface="Gill Sans Nova"/>
                <a:ea typeface="Calibri"/>
                <a:cs typeface="Arial"/>
              </a:rPr>
              <a:t>Nudge it to our benefit wit </a:t>
            </a:r>
            <a:r>
              <a:rPr lang="en-US" sz="3200" b="1" dirty="0">
                <a:latin typeface="Gill Sans Nova"/>
                <a:ea typeface="Calibri"/>
                <a:cs typeface="Arial"/>
              </a:rPr>
              <a:t>contrastive learning</a:t>
            </a:r>
            <a:endParaRPr lang="en-US" sz="2000" b="1" dirty="0">
              <a:ea typeface="Calibri" panose="020F0502020204030204"/>
              <a:cs typeface="Calibri" panose="020F0502020204030204"/>
            </a:endParaRPr>
          </a:p>
          <a:p>
            <a:pPr marL="514350" indent="-514350">
              <a:buAutoNum type="arabicPeriod"/>
            </a:pPr>
            <a:r>
              <a:rPr lang="en-US" sz="3200" dirty="0">
                <a:latin typeface="Gill Sans Nova"/>
                <a:ea typeface="Calibri"/>
                <a:cs typeface="Arial"/>
              </a:rPr>
              <a:t>Train the classifier with the labelled samples to create an embedding </a:t>
            </a:r>
            <a:r>
              <a:rPr lang="en-US" sz="3200" dirty="0">
                <a:solidFill>
                  <a:srgbClr val="000000"/>
                </a:solidFill>
                <a:latin typeface="Gill Sans Nova"/>
                <a:ea typeface="Calibri"/>
                <a:cs typeface="Arial"/>
              </a:rPr>
              <a:t>→</a:t>
            </a:r>
            <a:r>
              <a:rPr lang="en-US" sz="3200" dirty="0">
                <a:latin typeface="Gill Sans Nova"/>
                <a:ea typeface="Calibri"/>
                <a:cs typeface="Arial"/>
              </a:rPr>
              <a:t> class mapping</a:t>
            </a:r>
          </a:p>
          <a:p>
            <a:pPr marL="971550" lvl="1" indent="-514350">
              <a:buFont typeface="Arial"/>
              <a:buChar char="•"/>
            </a:pPr>
            <a:endParaRPr lang="en-US" sz="3200" dirty="0">
              <a:latin typeface="Gill Sans Nova"/>
              <a:ea typeface="Calibri"/>
              <a:cs typeface="Arial"/>
            </a:endParaRPr>
          </a:p>
          <a:p>
            <a:pPr marL="457200" indent="-457200">
              <a:buFontTx/>
              <a:buAutoNum type="arabicPeriod"/>
            </a:pPr>
            <a:endParaRPr lang="en-US" sz="3200" dirty="0">
              <a:latin typeface="Gill Sans Nova"/>
              <a:ea typeface="Calibri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22471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178418-5E5A-E3F7-2F87-C44565F1D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6265" y="3003700"/>
            <a:ext cx="2435525" cy="854286"/>
          </a:xfrm>
        </p:spPr>
        <p:txBody>
          <a:bodyPr>
            <a:noAutofit/>
          </a:bodyPr>
          <a:lstStyle/>
          <a:p>
            <a:r>
              <a:rPr lang="de-DE" sz="6600" b="1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4086390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5541" y="164566"/>
            <a:ext cx="11570565" cy="883241"/>
          </a:xfrm>
        </p:spPr>
        <p:txBody>
          <a:bodyPr>
            <a:noAutofit/>
          </a:bodyPr>
          <a:lstStyle/>
          <a:p>
            <a:pPr algn="l"/>
            <a:r>
              <a:rPr lang="en-GB" sz="4800" b="1">
                <a:cs typeface="Gill Sans"/>
              </a:rPr>
              <a:t>References</a:t>
            </a:r>
            <a:endParaRPr lang="en-GB" sz="4800" b="1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A6FEF59-95E8-A094-F4E5-53E4E6C38995}"/>
              </a:ext>
            </a:extLst>
          </p:cNvPr>
          <p:cNvSpPr txBox="1"/>
          <p:nvPr/>
        </p:nvSpPr>
        <p:spPr>
          <a:xfrm>
            <a:off x="355541" y="1168824"/>
            <a:ext cx="10986279" cy="480131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000000"/>
                </a:solidFill>
                <a:effectLst/>
                <a:latin typeface="Gill Sans" panose="020B0502020104020203" pitchFamily="34" charset="-79"/>
                <a:cs typeface="Gill Sans" panose="020B0502020104020203" pitchFamily="34" charset="-79"/>
              </a:rPr>
              <a:t>Parnami, A., &amp; Lee, M. (2022, March). Learning from Few Examples: A Summary of Approaches to Few-Shot Learning.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GB">
                <a:latin typeface="Gill Sans" panose="020B0502020104020203" pitchFamily="34" charset="-79"/>
                <a:cs typeface="Gill Sans" panose="020B0502020104020203" pitchFamily="34" charset="-79"/>
              </a:rPr>
              <a:t>Shah, D. (2022, June 13). A Step-by-step Guide to Few-Shot Learning. 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>
                <a:latin typeface="Gill Sans" panose="020B0502020104020203" pitchFamily="34" charset="-79"/>
                <a:cs typeface="Gill Sans" panose="020B0502020104020203" pitchFamily="34" charset="-79"/>
              </a:rPr>
              <a:t>Huisman, M., van Rijn, J. N., &amp; </a:t>
            </a:r>
            <a:r>
              <a:rPr lang="en-GB" err="1">
                <a:latin typeface="Gill Sans" panose="020B0502020104020203" pitchFamily="34" charset="-79"/>
                <a:cs typeface="Gill Sans" panose="020B0502020104020203" pitchFamily="34" charset="-79"/>
              </a:rPr>
              <a:t>Plaat</a:t>
            </a:r>
            <a:r>
              <a:rPr lang="en-GB">
                <a:latin typeface="Gill Sans" panose="020B0502020104020203" pitchFamily="34" charset="-79"/>
                <a:cs typeface="Gill Sans" panose="020B0502020104020203" pitchFamily="34" charset="-79"/>
              </a:rPr>
              <a:t>, A. (2021). A survey of deep meta-learning. Artificial Intelligence Review, 54, 4483–4541. 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err="1">
                <a:latin typeface="Gill Sans" panose="020B0502020104020203" pitchFamily="34" charset="-79"/>
                <a:cs typeface="Gill Sans" panose="020B0502020104020203" pitchFamily="34" charset="-79"/>
              </a:rPr>
              <a:t>Bontonou</a:t>
            </a:r>
            <a:r>
              <a:rPr lang="en-GB">
                <a:latin typeface="Gill Sans" panose="020B0502020104020203" pitchFamily="34" charset="-79"/>
                <a:cs typeface="Gill Sans" panose="020B0502020104020203" pitchFamily="34" charset="-79"/>
              </a:rPr>
              <a:t>, M., </a:t>
            </a:r>
            <a:r>
              <a:rPr lang="en-GB" err="1">
                <a:latin typeface="Gill Sans" panose="020B0502020104020203" pitchFamily="34" charset="-79"/>
                <a:cs typeface="Gill Sans" panose="020B0502020104020203" pitchFamily="34" charset="-79"/>
              </a:rPr>
              <a:t>Béthune</a:t>
            </a:r>
            <a:r>
              <a:rPr lang="en-GB">
                <a:latin typeface="Gill Sans" panose="020B0502020104020203" pitchFamily="34" charset="-79"/>
                <a:cs typeface="Gill Sans" panose="020B0502020104020203" pitchFamily="34" charset="-79"/>
              </a:rPr>
              <a:t>, L., &amp; </a:t>
            </a:r>
            <a:r>
              <a:rPr lang="en-GB" err="1">
                <a:latin typeface="Gill Sans" panose="020B0502020104020203" pitchFamily="34" charset="-79"/>
                <a:cs typeface="Gill Sans" panose="020B0502020104020203" pitchFamily="34" charset="-79"/>
              </a:rPr>
              <a:t>Gripon</a:t>
            </a:r>
            <a:r>
              <a:rPr lang="en-GB">
                <a:latin typeface="Gill Sans" panose="020B0502020104020203" pitchFamily="34" charset="-79"/>
                <a:cs typeface="Gill Sans" panose="020B0502020104020203" pitchFamily="34" charset="-79"/>
              </a:rPr>
              <a:t>, V. (2020, July). Predicting the Accuracy of a Few-Shot Classifier. IEEE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sz="1800">
                <a:solidFill>
                  <a:srgbClr val="000000"/>
                </a:solidFill>
                <a:latin typeface="Gill Sans" panose="020B0502020104020203" pitchFamily="34" charset="-79"/>
                <a:cs typeface="Gill Sans"/>
              </a:rPr>
              <a:t>Koch, G., </a:t>
            </a:r>
            <a:r>
              <a:rPr lang="en-GB" sz="1800" err="1">
                <a:solidFill>
                  <a:srgbClr val="000000"/>
                </a:solidFill>
                <a:latin typeface="Gill Sans" panose="020B0502020104020203" pitchFamily="34" charset="-79"/>
                <a:cs typeface="Gill Sans"/>
              </a:rPr>
              <a:t>Zemel</a:t>
            </a:r>
            <a:r>
              <a:rPr lang="en-GB" sz="1800">
                <a:solidFill>
                  <a:srgbClr val="000000"/>
                </a:solidFill>
                <a:latin typeface="Gill Sans" panose="020B0502020104020203" pitchFamily="34" charset="-79"/>
                <a:cs typeface="Gill Sans"/>
              </a:rPr>
              <a:t>, R., &amp; </a:t>
            </a:r>
            <a:r>
              <a:rPr lang="en-GB" sz="1800" err="1">
                <a:solidFill>
                  <a:srgbClr val="000000"/>
                </a:solidFill>
                <a:latin typeface="Gill Sans" panose="020B0502020104020203" pitchFamily="34" charset="-79"/>
                <a:cs typeface="Gill Sans"/>
              </a:rPr>
              <a:t>Salakhutdinov</a:t>
            </a:r>
            <a:r>
              <a:rPr lang="en-GB" sz="1800">
                <a:solidFill>
                  <a:srgbClr val="000000"/>
                </a:solidFill>
                <a:latin typeface="Gill Sans" panose="020B0502020104020203" pitchFamily="34" charset="-79"/>
                <a:cs typeface="Gill Sans"/>
              </a:rPr>
              <a:t>, R. (2015). Siamese Neural Networks for One-shot Image Recognition.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800">
                <a:solidFill>
                  <a:srgbClr val="000000"/>
                </a:solidFill>
                <a:latin typeface="Gill Sans" panose="020B0502020104020203" pitchFamily="34" charset="-79"/>
                <a:cs typeface="Gill Sans"/>
              </a:rPr>
              <a:t>Australia’s home affairs department kept no real-time records of ChatGPT use, raising ‘serious security concerns’ (https://www.theguardian.com/technology/2023/aug/09/home-affairs-department-chatgpt-ai-chatbot)</a:t>
            </a:r>
            <a:endParaRPr lang="en-GB" sz="1800">
              <a:solidFill>
                <a:srgbClr val="000000"/>
              </a:solidFill>
              <a:latin typeface="Gill Sans" panose="020B0502020104020203" pitchFamily="34" charset="-79"/>
              <a:cs typeface="Gill Sans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>
                <a:latin typeface="Gill Sans" panose="020B0502020104020203" pitchFamily="34" charset="-79"/>
                <a:cs typeface="Gill Sans" panose="020B0502020104020203" pitchFamily="34" charset="-79"/>
              </a:rPr>
              <a:t>Wang, W., Zheng, V.W., Yu, H., &amp; Miao, C. (2019). A Survey of Zero-Shot Learning. ACM Transactions on Intelligent Systems and Technology (TIST), 10, 1 - 37.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err="1">
                <a:latin typeface="Gill Sans" panose="020B0502020104020203" pitchFamily="34" charset="-79"/>
                <a:cs typeface="Gill Sans" panose="020B0502020104020203" pitchFamily="34" charset="-79"/>
              </a:rPr>
              <a:t>Friederich</a:t>
            </a:r>
            <a:r>
              <a:rPr lang="en-GB">
                <a:latin typeface="Gill Sans" panose="020B0502020104020203" pitchFamily="34" charset="-79"/>
                <a:cs typeface="Gill Sans" panose="020B0502020104020203" pitchFamily="34" charset="-79"/>
              </a:rPr>
              <a:t>, D., Kaack, L. H., </a:t>
            </a:r>
            <a:r>
              <a:rPr lang="en-GB" err="1">
                <a:latin typeface="Gill Sans" panose="020B0502020104020203" pitchFamily="34" charset="-79"/>
                <a:cs typeface="Gill Sans" panose="020B0502020104020203" pitchFamily="34" charset="-79"/>
              </a:rPr>
              <a:t>Luccioni</a:t>
            </a:r>
            <a:r>
              <a:rPr lang="en-GB">
                <a:latin typeface="Gill Sans" panose="020B0502020104020203" pitchFamily="34" charset="-79"/>
                <a:cs typeface="Gill Sans" panose="020B0502020104020203" pitchFamily="34" charset="-79"/>
              </a:rPr>
              <a:t>, A., &amp; Steffen, B. (2021, August 3). Automated Identification of Climate Risk Disclosures in Annual Corporate Reports.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>
                <a:latin typeface="Gill Sans" panose="020B0502020104020203" pitchFamily="34" charset="-79"/>
                <a:cs typeface="Gill Sans" panose="020B0502020104020203" pitchFamily="34" charset="-79"/>
              </a:rPr>
              <a:t>Müller-Hansen, F., </a:t>
            </a:r>
            <a:r>
              <a:rPr lang="en-GB" err="1">
                <a:latin typeface="Gill Sans" panose="020B0502020104020203" pitchFamily="34" charset="-79"/>
                <a:cs typeface="Gill Sans" panose="020B0502020104020203" pitchFamily="34" charset="-79"/>
              </a:rPr>
              <a:t>Repke</a:t>
            </a:r>
            <a:r>
              <a:rPr lang="en-GB">
                <a:latin typeface="Gill Sans" panose="020B0502020104020203" pitchFamily="34" charset="-79"/>
                <a:cs typeface="Gill Sans" panose="020B0502020104020203" pitchFamily="34" charset="-79"/>
              </a:rPr>
              <a:t>, T., Baum, C. M., </a:t>
            </a:r>
            <a:r>
              <a:rPr lang="en-GB" err="1">
                <a:latin typeface="Gill Sans" panose="020B0502020104020203" pitchFamily="34" charset="-79"/>
                <a:cs typeface="Gill Sans" panose="020B0502020104020203" pitchFamily="34" charset="-79"/>
              </a:rPr>
              <a:t>Brutschin</a:t>
            </a:r>
            <a:r>
              <a:rPr lang="en-GB">
                <a:latin typeface="Gill Sans" panose="020B0502020104020203" pitchFamily="34" charset="-79"/>
                <a:cs typeface="Gill Sans" panose="020B0502020104020203" pitchFamily="34" charset="-79"/>
              </a:rPr>
              <a:t>, E., Callaghan, M., Debnath, R., Lamb, W., Low, S., </a:t>
            </a:r>
            <a:r>
              <a:rPr lang="en-GB" err="1">
                <a:latin typeface="Gill Sans" panose="020B0502020104020203" pitchFamily="34" charset="-79"/>
                <a:cs typeface="Gill Sans" panose="020B0502020104020203" pitchFamily="34" charset="-79"/>
              </a:rPr>
              <a:t>Lück</a:t>
            </a:r>
            <a:r>
              <a:rPr lang="en-GB">
                <a:latin typeface="Gill Sans" panose="020B0502020104020203" pitchFamily="34" charset="-79"/>
                <a:cs typeface="Gill Sans" panose="020B0502020104020203" pitchFamily="34" charset="-79"/>
              </a:rPr>
              <a:t>, S., Roberts, C., </a:t>
            </a:r>
            <a:r>
              <a:rPr lang="en-GB" err="1">
                <a:latin typeface="Gill Sans" panose="020B0502020104020203" pitchFamily="34" charset="-79"/>
                <a:cs typeface="Gill Sans" panose="020B0502020104020203" pitchFamily="34" charset="-79"/>
              </a:rPr>
              <a:t>Sovacool</a:t>
            </a:r>
            <a:r>
              <a:rPr lang="en-GB">
                <a:latin typeface="Gill Sans" panose="020B0502020104020203" pitchFamily="34" charset="-79"/>
                <a:cs typeface="Gill Sans" panose="020B0502020104020203" pitchFamily="34" charset="-79"/>
              </a:rPr>
              <a:t>, B. K., &amp; Minx, J. (2023, October 27). Attention, sentiments and emotions towards emerging climate technologies on Twitter. Global Environmental Change. 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err="1">
                <a:latin typeface="Gill Sans" panose="020B0502020104020203" pitchFamily="34" charset="-79"/>
                <a:cs typeface="Gill Sans" panose="020B0502020104020203" pitchFamily="34" charset="-79"/>
                <a:hlinkClick r:id="rId2"/>
              </a:rPr>
              <a:t>SetFIT</a:t>
            </a:r>
            <a:r>
              <a:rPr lang="en-GB">
                <a:latin typeface="Gill Sans" panose="020B0502020104020203" pitchFamily="34" charset="-79"/>
                <a:cs typeface="Gill Sans" panose="020B0502020104020203" pitchFamily="34" charset="-79"/>
                <a:hlinkClick r:id="rId2"/>
              </a:rPr>
              <a:t> </a:t>
            </a:r>
            <a:r>
              <a:rPr lang="en-GB" err="1">
                <a:latin typeface="Gill Sans" panose="020B0502020104020203" pitchFamily="34" charset="-79"/>
                <a:cs typeface="Gill Sans" panose="020B0502020104020203" pitchFamily="34" charset="-79"/>
                <a:hlinkClick r:id="rId2"/>
              </a:rPr>
              <a:t>github</a:t>
            </a:r>
            <a:r>
              <a:rPr lang="en-GB">
                <a:latin typeface="Gill Sans" panose="020B0502020104020203" pitchFamily="34" charset="-79"/>
                <a:cs typeface="Gill Sans" panose="020B0502020104020203" pitchFamily="34" charset="-79"/>
                <a:hlinkClick r:id="rId2"/>
              </a:rPr>
              <a:t> repo: https://github.com/huggingface/blog/blob/main/setfit.md</a:t>
            </a:r>
            <a:r>
              <a:rPr lang="en-GB">
                <a:latin typeface="Gill Sans" panose="020B0502020104020203" pitchFamily="34" charset="-79"/>
                <a:cs typeface="Gill Sans" panose="020B0502020104020203" pitchFamily="34" charset="-79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05061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45CA821-4FCA-931A-A1B4-8A41D93E4ABA}"/>
              </a:ext>
            </a:extLst>
          </p:cNvPr>
          <p:cNvSpPr/>
          <p:nvPr/>
        </p:nvSpPr>
        <p:spPr>
          <a:xfrm>
            <a:off x="599369" y="1824094"/>
            <a:ext cx="5005407" cy="3982062"/>
          </a:xfrm>
          <a:prstGeom prst="rect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843" y="338651"/>
            <a:ext cx="11570565" cy="883241"/>
          </a:xfrm>
        </p:spPr>
        <p:txBody>
          <a:bodyPr>
            <a:noAutofit/>
          </a:bodyPr>
          <a:lstStyle/>
          <a:p>
            <a:pPr algn="l"/>
            <a:r>
              <a:rPr lang="en-GB" sz="3600" b="1" u="none" strike="noStrike">
                <a:solidFill>
                  <a:srgbClr val="000000"/>
                </a:solidFill>
                <a:effectLst/>
              </a:rPr>
              <a:t>Thinking like a Human</a:t>
            </a:r>
            <a:endParaRPr lang="en-GB" sz="7200" b="1"/>
          </a:p>
        </p:txBody>
      </p:sp>
      <p:cxnSp>
        <p:nvCxnSpPr>
          <p:cNvPr id="5" name="Google Shape;218;p22">
            <a:extLst>
              <a:ext uri="{FF2B5EF4-FFF2-40B4-BE49-F238E27FC236}">
                <a16:creationId xmlns:a16="http://schemas.microsoft.com/office/drawing/2014/main" id="{063FA049-970E-5668-0ED4-2553395ADE8A}"/>
              </a:ext>
            </a:extLst>
          </p:cNvPr>
          <p:cNvCxnSpPr/>
          <p:nvPr/>
        </p:nvCxnSpPr>
        <p:spPr>
          <a:xfrm>
            <a:off x="6587225" y="1824094"/>
            <a:ext cx="15000" cy="4138800"/>
          </a:xfrm>
          <a:prstGeom prst="straightConnector1">
            <a:avLst/>
          </a:prstGeom>
          <a:noFill/>
          <a:ln w="28575" cap="flat" cmpd="sng">
            <a:solidFill>
              <a:srgbClr val="B1DCEE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170" name="Picture 2" descr="Chow Chow Facts: 10 Things to Know About This Ancient Breed">
            <a:extLst>
              <a:ext uri="{FF2B5EF4-FFF2-40B4-BE49-F238E27FC236}">
                <a16:creationId xmlns:a16="http://schemas.microsoft.com/office/drawing/2014/main" id="{8AA457A9-3BCB-949A-E74B-407F598B14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78" y="2252854"/>
            <a:ext cx="1907593" cy="1269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Chow Chow: Temperament, Lifespan, Grooming, Training | Petplan">
            <a:extLst>
              <a:ext uri="{FF2B5EF4-FFF2-40B4-BE49-F238E27FC236}">
                <a16:creationId xmlns:a16="http://schemas.microsoft.com/office/drawing/2014/main" id="{AEA7AC68-D665-9883-36D1-F218C448FB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947" y="3631651"/>
            <a:ext cx="1473714" cy="1856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The Fast, Furious, and Brutally Short Life of an African Male Lion – The  Wire Science">
            <a:extLst>
              <a:ext uri="{FF2B5EF4-FFF2-40B4-BE49-F238E27FC236}">
                <a16:creationId xmlns:a16="http://schemas.microsoft.com/office/drawing/2014/main" id="{1B68D997-1622-7C7C-828F-EEE9E87310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5354" y="2236997"/>
            <a:ext cx="2175443" cy="1285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How beautiful is this male lion? Absolutely majestic. : r/Lions">
            <a:extLst>
              <a:ext uri="{FF2B5EF4-FFF2-40B4-BE49-F238E27FC236}">
                <a16:creationId xmlns:a16="http://schemas.microsoft.com/office/drawing/2014/main" id="{83B06115-6A22-9752-95B3-9C1D1C0BA0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4461" y="3631651"/>
            <a:ext cx="1511965" cy="1856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el 6">
            <a:extLst>
              <a:ext uri="{FF2B5EF4-FFF2-40B4-BE49-F238E27FC236}">
                <a16:creationId xmlns:a16="http://schemas.microsoft.com/office/drawing/2014/main" id="{EB9C83B3-9981-5584-6013-A1845AECF0BF}"/>
              </a:ext>
            </a:extLst>
          </p:cNvPr>
          <p:cNvSpPr txBox="1">
            <a:spLocks/>
          </p:cNvSpPr>
          <p:nvPr/>
        </p:nvSpPr>
        <p:spPr>
          <a:xfrm>
            <a:off x="2459762" y="5681855"/>
            <a:ext cx="11570565" cy="88324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tx1"/>
                </a:solidFill>
                <a:latin typeface="Gill Sans" panose="020B0502020104020203" pitchFamily="34" charset="-79"/>
                <a:ea typeface="+mj-ea"/>
                <a:cs typeface="Gill Sans" panose="020B0502020104020203" pitchFamily="34" charset="-79"/>
              </a:defRPr>
            </a:lvl1pPr>
          </a:lstStyle>
          <a:p>
            <a:pPr algn="l"/>
            <a:r>
              <a:rPr lang="en-GB" sz="2000" b="1">
                <a:solidFill>
                  <a:srgbClr val="000000"/>
                </a:solidFill>
              </a:rPr>
              <a:t>Support Set</a:t>
            </a:r>
            <a:endParaRPr lang="en-GB" sz="2000" b="1"/>
          </a:p>
        </p:txBody>
      </p:sp>
      <p:pic>
        <p:nvPicPr>
          <p:cNvPr id="7178" name="Picture 10" descr="portrait of a dog, Lion Dog, Chow Chow Stock-Foto | Adobe Stock">
            <a:extLst>
              <a:ext uri="{FF2B5EF4-FFF2-40B4-BE49-F238E27FC236}">
                <a16:creationId xmlns:a16="http://schemas.microsoft.com/office/drawing/2014/main" id="{A8C7463A-2FA0-CCFF-E692-09E463976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739" y="2243740"/>
            <a:ext cx="2549850" cy="254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el 6">
            <a:extLst>
              <a:ext uri="{FF2B5EF4-FFF2-40B4-BE49-F238E27FC236}">
                <a16:creationId xmlns:a16="http://schemas.microsoft.com/office/drawing/2014/main" id="{2FC8A6E3-CB3B-D758-2A41-967A8D61BC68}"/>
              </a:ext>
            </a:extLst>
          </p:cNvPr>
          <p:cNvSpPr txBox="1">
            <a:spLocks/>
          </p:cNvSpPr>
          <p:nvPr/>
        </p:nvSpPr>
        <p:spPr>
          <a:xfrm>
            <a:off x="8680382" y="4534824"/>
            <a:ext cx="11570565" cy="88324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tx1"/>
                </a:solidFill>
                <a:latin typeface="Gill Sans" panose="020B0502020104020203" pitchFamily="34" charset="-79"/>
                <a:ea typeface="+mj-ea"/>
                <a:cs typeface="Gill Sans" panose="020B0502020104020203" pitchFamily="34" charset="-79"/>
              </a:defRPr>
            </a:lvl1pPr>
          </a:lstStyle>
          <a:p>
            <a:pPr algn="l"/>
            <a:r>
              <a:rPr lang="en-GB" sz="2000" b="1">
                <a:solidFill>
                  <a:srgbClr val="000000"/>
                </a:solidFill>
                <a:cs typeface="Gill Sans"/>
              </a:rPr>
              <a:t>Query</a:t>
            </a:r>
            <a:endParaRPr lang="en-GB" sz="2000" b="1"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886717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843" y="338651"/>
            <a:ext cx="11570565" cy="883241"/>
          </a:xfrm>
        </p:spPr>
        <p:txBody>
          <a:bodyPr>
            <a:noAutofit/>
          </a:bodyPr>
          <a:lstStyle/>
          <a:p>
            <a:pPr algn="l"/>
            <a:r>
              <a:rPr lang="en-GB" sz="4400" b="1"/>
              <a:t>The success of AI and Deep Learning​</a:t>
            </a:r>
            <a:endParaRPr lang="en-GB" sz="4400"/>
          </a:p>
        </p:txBody>
      </p:sp>
      <p:sp>
        <p:nvSpPr>
          <p:cNvPr id="2" name="Google Shape;213;p22">
            <a:extLst>
              <a:ext uri="{FF2B5EF4-FFF2-40B4-BE49-F238E27FC236}">
                <a16:creationId xmlns:a16="http://schemas.microsoft.com/office/drawing/2014/main" id="{8A79E648-E65F-CAB6-CA42-A82AC389A48A}"/>
              </a:ext>
            </a:extLst>
          </p:cNvPr>
          <p:cNvSpPr txBox="1"/>
          <p:nvPr/>
        </p:nvSpPr>
        <p:spPr>
          <a:xfrm>
            <a:off x="6553200" y="1903180"/>
            <a:ext cx="5016000" cy="4044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GB" sz="1600" dirty="0">
              <a:solidFill>
                <a:schemeClr val="dk1"/>
              </a:solidFill>
              <a:latin typeface="Gill Sans Ultra Bold" panose="020B0A02020104020203" pitchFamily="34" charset="77"/>
              <a:ea typeface="Georgia"/>
              <a:cs typeface="Georgia"/>
              <a:sym typeface="Georgia"/>
            </a:endParaRPr>
          </a:p>
          <a:p>
            <a:pPr marL="285750" marR="0" lvl="0" indent="-28575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GB" dirty="0">
                <a:latin typeface="Gill Sans" panose="020B0502020104020203" pitchFamily="34" charset="-79"/>
                <a:cs typeface="Gill Sans"/>
                <a:sym typeface="Georgia"/>
              </a:rPr>
              <a:t>AI has made exceptional progress in the last few years primarily due to “deep learning”</a:t>
            </a:r>
            <a:br>
              <a:rPr lang="en-GB" dirty="0">
                <a:latin typeface="Gill Sans" panose="020B0502020104020203" pitchFamily="34" charset="-79"/>
                <a:cs typeface="Gill Sans"/>
                <a:sym typeface="Georgia"/>
              </a:rPr>
            </a:br>
            <a:endParaRPr lang="en-GB" dirty="0">
              <a:latin typeface="Gill Sans" panose="020B0502020104020203" pitchFamily="34" charset="-79"/>
              <a:cs typeface="Gill Sans"/>
              <a:sym typeface="Georgia"/>
            </a:endParaRPr>
          </a:p>
          <a:p>
            <a:pPr marL="285750" marR="0" lvl="0" indent="-28575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GB" dirty="0">
                <a:latin typeface="Gill Sans" panose="020B0502020104020203" pitchFamily="34" charset="-79"/>
                <a:cs typeface="Gill Sans"/>
                <a:sym typeface="Georgia"/>
              </a:rPr>
              <a:t>DL characterized by learning large neural network-style models with multiple layers of representation. </a:t>
            </a:r>
            <a:br>
              <a:rPr lang="en-GB" dirty="0">
                <a:latin typeface="Gill Sans" panose="020B0502020104020203" pitchFamily="34" charset="-79"/>
                <a:cs typeface="Gill Sans"/>
                <a:sym typeface="Georgia"/>
              </a:rPr>
            </a:br>
            <a:endParaRPr lang="en-GB" dirty="0">
              <a:latin typeface="Gill Sans" panose="020B0502020104020203" pitchFamily="34" charset="-79"/>
              <a:cs typeface="Gill Sans"/>
              <a:sym typeface="Georgia"/>
            </a:endParaRPr>
          </a:p>
          <a:p>
            <a:pPr marL="285750" marR="0" lvl="0" indent="-28575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GB" dirty="0">
                <a:latin typeface="Gill Sans" panose="020B0502020104020203" pitchFamily="34" charset="-79"/>
                <a:cs typeface="Gill Sans"/>
                <a:sym typeface="Georgia"/>
              </a:rPr>
              <a:t>However, these achievements have depended upon using </a:t>
            </a:r>
            <a:r>
              <a:rPr lang="en-GB" b="1" dirty="0">
                <a:latin typeface="Gill Sans" panose="020B0502020104020203" pitchFamily="34" charset="-79"/>
                <a:cs typeface="Gill Sans"/>
                <a:sym typeface="Georgia"/>
              </a:rPr>
              <a:t>large amounts of labelled examples </a:t>
            </a:r>
            <a:r>
              <a:rPr lang="en-GB" dirty="0">
                <a:latin typeface="Gill Sans" panose="020B0502020104020203" pitchFamily="34" charset="-79"/>
                <a:cs typeface="Gill Sans"/>
                <a:sym typeface="Georgia"/>
              </a:rPr>
              <a:t>to iteratively update these deep, high-capacity models </a:t>
            </a:r>
            <a:br>
              <a:rPr lang="en-GB" dirty="0">
                <a:latin typeface="Gill Sans" panose="020B0502020104020203" pitchFamily="34" charset="-79"/>
                <a:cs typeface="Gill Sans"/>
                <a:sym typeface="Georgia"/>
              </a:rPr>
            </a:br>
            <a:endParaRPr lang="en-GB" dirty="0">
              <a:latin typeface="Gill Sans" panose="020B0502020104020203" pitchFamily="34" charset="-79"/>
              <a:cs typeface="Gill Sans"/>
              <a:sym typeface="Georgia"/>
            </a:endParaRPr>
          </a:p>
          <a:p>
            <a:pPr marL="285750" marR="0" lvl="0" indent="-28575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GB" dirty="0">
                <a:latin typeface="Gill Sans" panose="020B0502020104020203" pitchFamily="34" charset="-79"/>
                <a:cs typeface="Gill Sans"/>
                <a:sym typeface="Georgia"/>
              </a:rPr>
              <a:t>This type of optimization breaks down in the small data regime where we want to learn from very few labelled examples. </a:t>
            </a:r>
          </a:p>
        </p:txBody>
      </p:sp>
      <p:cxnSp>
        <p:nvCxnSpPr>
          <p:cNvPr id="4" name="Google Shape;218;p22">
            <a:extLst>
              <a:ext uri="{FF2B5EF4-FFF2-40B4-BE49-F238E27FC236}">
                <a16:creationId xmlns:a16="http://schemas.microsoft.com/office/drawing/2014/main" id="{162855F9-28A2-6FC0-4B5E-94239D8106D9}"/>
              </a:ext>
            </a:extLst>
          </p:cNvPr>
          <p:cNvCxnSpPr/>
          <p:nvPr/>
        </p:nvCxnSpPr>
        <p:spPr>
          <a:xfrm>
            <a:off x="6052620" y="1903180"/>
            <a:ext cx="15000" cy="4138800"/>
          </a:xfrm>
          <a:prstGeom prst="straightConnector1">
            <a:avLst/>
          </a:prstGeom>
          <a:noFill/>
          <a:ln w="28575" cap="flat" cmpd="sng">
            <a:solidFill>
              <a:srgbClr val="B1DCEE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Picture 4" descr="a robot is looking at a screen with a lot of data on it in the background  photo is a city. Generative AI Stock-Illustration | Adobe Stock">
            <a:extLst>
              <a:ext uri="{FF2B5EF4-FFF2-40B4-BE49-F238E27FC236}">
                <a16:creationId xmlns:a16="http://schemas.microsoft.com/office/drawing/2014/main" id="{4546F1F1-385D-74F7-E774-BB76B28387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43" y="2185792"/>
            <a:ext cx="5357881" cy="3573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8200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843" y="338651"/>
            <a:ext cx="11570565" cy="883241"/>
          </a:xfrm>
        </p:spPr>
        <p:txBody>
          <a:bodyPr>
            <a:noAutofit/>
          </a:bodyPr>
          <a:lstStyle/>
          <a:p>
            <a:pPr algn="l"/>
            <a:r>
              <a:rPr lang="en-GB" sz="3600" b="1" u="none" strike="noStrike">
                <a:solidFill>
                  <a:srgbClr val="000000"/>
                </a:solidFill>
                <a:effectLst/>
              </a:rPr>
              <a:t>Thinking like a Human</a:t>
            </a:r>
            <a:endParaRPr lang="en-GB" sz="7200" b="1"/>
          </a:p>
        </p:txBody>
      </p:sp>
      <p:sp>
        <p:nvSpPr>
          <p:cNvPr id="2" name="Google Shape;213;p22">
            <a:extLst>
              <a:ext uri="{FF2B5EF4-FFF2-40B4-BE49-F238E27FC236}">
                <a16:creationId xmlns:a16="http://schemas.microsoft.com/office/drawing/2014/main" id="{011172DA-973F-AC57-9AE6-E681A7318C36}"/>
              </a:ext>
            </a:extLst>
          </p:cNvPr>
          <p:cNvSpPr txBox="1"/>
          <p:nvPr/>
        </p:nvSpPr>
        <p:spPr>
          <a:xfrm>
            <a:off x="6390300" y="1738628"/>
            <a:ext cx="5016000" cy="4044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indent="-285750">
              <a:lnSpc>
                <a:spcPct val="9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GB" sz="2000">
                <a:solidFill>
                  <a:srgbClr val="000000"/>
                </a:solidFill>
                <a:latin typeface="Gill Sans" panose="020B0502020104020203" pitchFamily="34" charset="-79"/>
                <a:cs typeface="Gill Sans"/>
              </a:rPr>
              <a:t>Humans can quickly learn to solve a new problem just from a few examples.</a:t>
            </a:r>
            <a:br>
              <a:rPr lang="en-GB" sz="2000">
                <a:latin typeface="Gill Sans" panose="020B0502020104020203" pitchFamily="34" charset="-79"/>
                <a:cs typeface="Gill Sans" panose="020B0502020104020203" pitchFamily="34" charset="-79"/>
              </a:rPr>
            </a:br>
            <a:endParaRPr lang="en-GB" sz="2000">
              <a:solidFill>
                <a:srgbClr val="000000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 marL="285750" indent="-285750">
              <a:lnSpc>
                <a:spcPct val="9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GB" sz="2000">
                <a:solidFill>
                  <a:srgbClr val="000000"/>
                </a:solidFill>
                <a:latin typeface="Gill Sans" panose="020B0502020104020203" pitchFamily="34" charset="-79"/>
                <a:cs typeface="Gill Sans"/>
                <a:sym typeface="Georgia"/>
              </a:rPr>
              <a:t>Give a child a set of cards and he can identify the animal</a:t>
            </a:r>
            <a:br>
              <a:rPr lang="en-GB" sz="2000">
                <a:latin typeface="Gill Sans" panose="020B0502020104020203" pitchFamily="34" charset="-79"/>
                <a:cs typeface="Gill Sans" panose="020B0502020104020203" pitchFamily="34" charset="-79"/>
              </a:rPr>
            </a:br>
            <a:endParaRPr lang="en-GB" sz="2000">
              <a:solidFill>
                <a:srgbClr val="000000"/>
              </a:solidFill>
              <a:latin typeface="Gill Sans" panose="020B0502020104020203" pitchFamily="34" charset="-79"/>
              <a:cs typeface="Gill Sans" panose="020B0502020104020203" pitchFamily="34" charset="-79"/>
              <a:sym typeface="Georgia"/>
            </a:endParaRPr>
          </a:p>
          <a:p>
            <a:pPr marL="285750" indent="-285750">
              <a:lnSpc>
                <a:spcPct val="9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GB" sz="2000">
                <a:solidFill>
                  <a:srgbClr val="000000"/>
                </a:solidFill>
                <a:latin typeface="Gill Sans" panose="020B0502020104020203" pitchFamily="34" charset="-79"/>
                <a:cs typeface="Gill Sans"/>
                <a:sym typeface="Georgia"/>
              </a:rPr>
              <a:t>Human minds have </a:t>
            </a:r>
            <a:r>
              <a:rPr lang="en-GB" sz="2000" b="1">
                <a:solidFill>
                  <a:srgbClr val="000000"/>
                </a:solidFill>
                <a:latin typeface="Gill Sans" panose="020B0502020104020203" pitchFamily="34" charset="-79"/>
                <a:cs typeface="Gill Sans"/>
                <a:sym typeface="Georgia"/>
              </a:rPr>
              <a:t>computational power </a:t>
            </a:r>
            <a:r>
              <a:rPr lang="en-GB" sz="2000">
                <a:solidFill>
                  <a:srgbClr val="000000"/>
                </a:solidFill>
                <a:latin typeface="Gill Sans" panose="020B0502020104020203" pitchFamily="34" charset="-79"/>
                <a:cs typeface="Gill Sans"/>
                <a:sym typeface="Georgia"/>
              </a:rPr>
              <a:t>but also the ability to synthesize and learn new information from previously learned information (bicycle vs motorcycle)</a:t>
            </a:r>
            <a:endParaRPr lang="en-GB" sz="2000">
              <a:solidFill>
                <a:srgbClr val="000000"/>
              </a:solidFill>
              <a:latin typeface="Gill Sans" panose="020B0502020104020203" pitchFamily="34" charset="-79"/>
              <a:cs typeface="Gill Sans"/>
            </a:endParaRP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GB" sz="2000">
              <a:solidFill>
                <a:srgbClr val="000000"/>
              </a:solidFill>
              <a:latin typeface="Gill Sans" panose="020B0502020104020203" pitchFamily="34" charset="-79"/>
              <a:cs typeface="Gill Sans" panose="020B0502020104020203" pitchFamily="34" charset="-79"/>
              <a:sym typeface="Georgia"/>
            </a:endParaRP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sz="1300" i="1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5" name="Google Shape;218;p22">
            <a:extLst>
              <a:ext uri="{FF2B5EF4-FFF2-40B4-BE49-F238E27FC236}">
                <a16:creationId xmlns:a16="http://schemas.microsoft.com/office/drawing/2014/main" id="{063FA049-970E-5668-0ED4-2553395ADE8A}"/>
              </a:ext>
            </a:extLst>
          </p:cNvPr>
          <p:cNvCxnSpPr/>
          <p:nvPr/>
        </p:nvCxnSpPr>
        <p:spPr>
          <a:xfrm>
            <a:off x="5854500" y="1800650"/>
            <a:ext cx="15000" cy="4138800"/>
          </a:xfrm>
          <a:prstGeom prst="straightConnector1">
            <a:avLst/>
          </a:prstGeom>
          <a:noFill/>
          <a:ln w="28575" cap="flat" cmpd="sng">
            <a:solidFill>
              <a:srgbClr val="B1DCEE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074" name="Picture 2" descr="12 Reasons Why Chow Chows Are Underrated | Funny animals, Cute dogs, Cute  puppies">
            <a:extLst>
              <a:ext uri="{FF2B5EF4-FFF2-40B4-BE49-F238E27FC236}">
                <a16:creationId xmlns:a16="http://schemas.microsoft.com/office/drawing/2014/main" id="{EC621712-0719-86A5-2200-6566875FA6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351" y="2019690"/>
            <a:ext cx="3398211" cy="239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329826C-510B-EE7A-2213-EFA9735951AA}"/>
              </a:ext>
            </a:extLst>
          </p:cNvPr>
          <p:cNvSpPr/>
          <p:nvPr/>
        </p:nvSpPr>
        <p:spPr>
          <a:xfrm>
            <a:off x="555601" y="4691588"/>
            <a:ext cx="4843800" cy="883241"/>
          </a:xfrm>
          <a:prstGeom prst="rect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" name="Picture 4" descr="Chow Chow: Temperament, Lifespan, Grooming, Training | Petplan">
            <a:extLst>
              <a:ext uri="{FF2B5EF4-FFF2-40B4-BE49-F238E27FC236}">
                <a16:creationId xmlns:a16="http://schemas.microsoft.com/office/drawing/2014/main" id="{6C118151-6D2B-1268-B649-402FE8B34D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601" y="4736297"/>
            <a:ext cx="654304" cy="824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4928530-FCF5-15BC-A136-63B81AD323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9343" y="4775808"/>
            <a:ext cx="926400" cy="694800"/>
          </a:xfrm>
          <a:prstGeom prst="rect">
            <a:avLst/>
          </a:prstGeom>
        </p:spPr>
      </p:pic>
      <p:pic>
        <p:nvPicPr>
          <p:cNvPr id="11" name="Picture 6" descr="Rabbit Care Sheet: Food, Habitat &amp; Health | Petco">
            <a:extLst>
              <a:ext uri="{FF2B5EF4-FFF2-40B4-BE49-F238E27FC236}">
                <a16:creationId xmlns:a16="http://schemas.microsoft.com/office/drawing/2014/main" id="{CD19A1A5-EE30-5441-F18C-F0DF4C6C35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0063" y="4775808"/>
            <a:ext cx="1042201" cy="69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Parrot Stickers Vector Illustration Clipart, Parrott, Parrott Clipart,  Cartoon Parrott PNG and Vector with Transparent Background for Free Download">
            <a:extLst>
              <a:ext uri="{FF2B5EF4-FFF2-40B4-BE49-F238E27FC236}">
                <a16:creationId xmlns:a16="http://schemas.microsoft.com/office/drawing/2014/main" id="{42D18FED-E839-01D2-BE8B-600DCAB315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1266" y="4763208"/>
            <a:ext cx="824322" cy="824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CEB0615-0FED-81E9-3729-71DAA96E1C3D}"/>
              </a:ext>
            </a:extLst>
          </p:cNvPr>
          <p:cNvSpPr txBox="1"/>
          <p:nvPr/>
        </p:nvSpPr>
        <p:spPr>
          <a:xfrm>
            <a:off x="213163" y="633354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>
                <a:solidFill>
                  <a:srgbClr val="374151"/>
                </a:solidFill>
                <a:effectLst/>
                <a:latin typeface="Söhne"/>
              </a:rPr>
              <a:t>Parnami, A., &amp; Lee, M. (2022).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05374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843" y="338651"/>
            <a:ext cx="11570565" cy="883241"/>
          </a:xfrm>
        </p:spPr>
        <p:txBody>
          <a:bodyPr>
            <a:noAutofit/>
          </a:bodyPr>
          <a:lstStyle/>
          <a:p>
            <a:pPr algn="l"/>
            <a:r>
              <a:rPr lang="en-GB" sz="3600" b="1" u="none" strike="noStrike">
                <a:solidFill>
                  <a:srgbClr val="000000"/>
                </a:solidFill>
                <a:effectLst/>
              </a:rPr>
              <a:t>“Bridging the gap” – birth of N-shot learning </a:t>
            </a:r>
            <a:endParaRPr lang="en-GB" sz="7200" b="1"/>
          </a:p>
        </p:txBody>
      </p:sp>
      <p:sp>
        <p:nvSpPr>
          <p:cNvPr id="2" name="Google Shape;213;p22">
            <a:extLst>
              <a:ext uri="{FF2B5EF4-FFF2-40B4-BE49-F238E27FC236}">
                <a16:creationId xmlns:a16="http://schemas.microsoft.com/office/drawing/2014/main" id="{1C927686-4EA8-3A0B-2C19-59106DDCCC50}"/>
              </a:ext>
            </a:extLst>
          </p:cNvPr>
          <p:cNvSpPr txBox="1"/>
          <p:nvPr/>
        </p:nvSpPr>
        <p:spPr>
          <a:xfrm>
            <a:off x="6096000" y="1817900"/>
            <a:ext cx="5151600" cy="4044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fontAlgn="base"/>
            <a:endParaRPr lang="en-GB" sz="2000">
              <a:solidFill>
                <a:srgbClr val="000000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 marL="285750" indent="-285750" fontAlgn="base">
              <a:lnSpc>
                <a:spcPct val="9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GB" sz="2000" b="1">
                <a:latin typeface="Gill Sans" panose="020B0502020104020203" pitchFamily="34" charset="-79"/>
                <a:cs typeface="Gill Sans"/>
              </a:rPr>
              <a:t>“Shot”:  </a:t>
            </a:r>
            <a:r>
              <a:rPr lang="en-GB" sz="2000">
                <a:latin typeface="Gill Sans" panose="020B0502020104020203" pitchFamily="34" charset="-79"/>
                <a:cs typeface="Gill Sans"/>
              </a:rPr>
              <a:t>an example available for training, </a:t>
            </a:r>
          </a:p>
          <a:p>
            <a:pPr marL="285750" indent="-285750" fontAlgn="base">
              <a:lnSpc>
                <a:spcPct val="9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GB" sz="2000">
              <a:latin typeface="Gill Sans" panose="020B0502020104020203" pitchFamily="34" charset="-79"/>
              <a:cs typeface="Gill Sans"/>
            </a:endParaRPr>
          </a:p>
          <a:p>
            <a:pPr marL="285750" indent="-285750" fontAlgn="base">
              <a:lnSpc>
                <a:spcPct val="9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GB" sz="2000">
                <a:latin typeface="Gill Sans" panose="020B0502020104020203" pitchFamily="34" charset="-79"/>
                <a:cs typeface="Gill Sans"/>
              </a:rPr>
              <a:t>Mainly three sub-fields: </a:t>
            </a:r>
          </a:p>
          <a:p>
            <a:pPr marL="285750" indent="-285750" fontAlgn="base">
              <a:lnSpc>
                <a:spcPct val="9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GB" sz="2000">
                <a:latin typeface="Gill Sans" panose="020B0502020104020203" pitchFamily="34" charset="-79"/>
                <a:cs typeface="Gill Sans"/>
              </a:rPr>
              <a:t>Zero-shot learning (aims to classify unseen data)</a:t>
            </a:r>
          </a:p>
          <a:p>
            <a:pPr marL="285750" indent="-285750" fontAlgn="base">
              <a:lnSpc>
                <a:spcPct val="9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GB" sz="2000">
                <a:latin typeface="Gill Sans" panose="020B0502020104020203" pitchFamily="34" charset="-79"/>
                <a:cs typeface="Gill Sans"/>
              </a:rPr>
              <a:t>One-shot learning (1 sample per class)</a:t>
            </a:r>
          </a:p>
          <a:p>
            <a:pPr marL="285750" indent="-285750" fontAlgn="base">
              <a:lnSpc>
                <a:spcPct val="9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GB" sz="2000">
                <a:latin typeface="Gill Sans" panose="020B0502020104020203" pitchFamily="34" charset="-79"/>
                <a:cs typeface="Gill Sans"/>
              </a:rPr>
              <a:t>Few-shot learning (2-5 samples per class)</a:t>
            </a:r>
            <a:br>
              <a:rPr lang="en-GB" sz="2000">
                <a:latin typeface="Gill Sans" panose="020B0502020104020203" pitchFamily="34" charset="-79"/>
                <a:cs typeface="Gill Sans"/>
              </a:rPr>
            </a:br>
            <a:endParaRPr lang="en-GB" sz="2000">
              <a:latin typeface="Gill Sans" panose="020B0502020104020203" pitchFamily="34" charset="-79"/>
              <a:cs typeface="Gill Sans"/>
            </a:endParaRPr>
          </a:p>
        </p:txBody>
      </p:sp>
      <p:sp>
        <p:nvSpPr>
          <p:cNvPr id="3" name="Google Shape;215;p22">
            <a:extLst>
              <a:ext uri="{FF2B5EF4-FFF2-40B4-BE49-F238E27FC236}">
                <a16:creationId xmlns:a16="http://schemas.microsoft.com/office/drawing/2014/main" id="{92BA7D46-A521-4F11-BA09-B85DA9D7EA6C}"/>
              </a:ext>
            </a:extLst>
          </p:cNvPr>
          <p:cNvSpPr txBox="1"/>
          <p:nvPr/>
        </p:nvSpPr>
        <p:spPr>
          <a:xfrm>
            <a:off x="8319000" y="6200749"/>
            <a:ext cx="48423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2000"/>
            </a:pPr>
            <a:r>
              <a:rPr lang="en-GB" i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Source: Shah, D. (2022)</a:t>
            </a:r>
            <a:endParaRPr i="1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4" name="Picture 2" descr="Assistant professor intends to bridge gap between humans and robots | Penn  State University">
            <a:extLst>
              <a:ext uri="{FF2B5EF4-FFF2-40B4-BE49-F238E27FC236}">
                <a16:creationId xmlns:a16="http://schemas.microsoft.com/office/drawing/2014/main" id="{8864224D-CD74-7EBE-3B34-9B37E6ADD4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51" y="1998481"/>
            <a:ext cx="4910449" cy="3682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Google Shape;218;p22">
            <a:extLst>
              <a:ext uri="{FF2B5EF4-FFF2-40B4-BE49-F238E27FC236}">
                <a16:creationId xmlns:a16="http://schemas.microsoft.com/office/drawing/2014/main" id="{9C64B5FF-CA0B-E2EA-B8A3-EBEBBC96E60D}"/>
              </a:ext>
            </a:extLst>
          </p:cNvPr>
          <p:cNvCxnSpPr/>
          <p:nvPr/>
        </p:nvCxnSpPr>
        <p:spPr>
          <a:xfrm>
            <a:off x="5854500" y="1800650"/>
            <a:ext cx="15000" cy="4138800"/>
          </a:xfrm>
          <a:prstGeom prst="straightConnector1">
            <a:avLst/>
          </a:prstGeom>
          <a:noFill/>
          <a:ln w="28575" cap="flat" cmpd="sng">
            <a:solidFill>
              <a:srgbClr val="B1DCEE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195797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843" y="338651"/>
            <a:ext cx="11570565" cy="883241"/>
          </a:xfrm>
        </p:spPr>
        <p:txBody>
          <a:bodyPr>
            <a:noAutofit/>
          </a:bodyPr>
          <a:lstStyle/>
          <a:p>
            <a:pPr algn="l"/>
            <a:r>
              <a:rPr lang="en-GB" sz="4000" b="1"/>
              <a:t>Meta Learning – Learn to Learn</a:t>
            </a:r>
          </a:p>
        </p:txBody>
      </p:sp>
      <p:sp>
        <p:nvSpPr>
          <p:cNvPr id="3" name="Google Shape;215;p22">
            <a:extLst>
              <a:ext uri="{FF2B5EF4-FFF2-40B4-BE49-F238E27FC236}">
                <a16:creationId xmlns:a16="http://schemas.microsoft.com/office/drawing/2014/main" id="{92BA7D46-A521-4F11-BA09-B85DA9D7EA6C}"/>
              </a:ext>
            </a:extLst>
          </p:cNvPr>
          <p:cNvSpPr txBox="1"/>
          <p:nvPr/>
        </p:nvSpPr>
        <p:spPr>
          <a:xfrm>
            <a:off x="391064" y="6133834"/>
            <a:ext cx="4790536" cy="602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2000"/>
            </a:pPr>
            <a:r>
              <a:rPr lang="nl-NL" sz="1600" i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Source: </a:t>
            </a:r>
            <a:br>
              <a:rPr lang="nl-NL" sz="1600" i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nl-NL" sz="1600" i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Huisman, M., van Rijn, J. N., &amp; </a:t>
            </a:r>
            <a:r>
              <a:rPr lang="nl-NL" sz="1600" i="1" err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Plaat</a:t>
            </a:r>
            <a:r>
              <a:rPr lang="nl-NL" sz="1600" i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, A. (2021)</a:t>
            </a:r>
          </a:p>
        </p:txBody>
      </p:sp>
      <p:cxnSp>
        <p:nvCxnSpPr>
          <p:cNvPr id="5" name="Google Shape;218;p22">
            <a:extLst>
              <a:ext uri="{FF2B5EF4-FFF2-40B4-BE49-F238E27FC236}">
                <a16:creationId xmlns:a16="http://schemas.microsoft.com/office/drawing/2014/main" id="{9C64B5FF-CA0B-E2EA-B8A3-EBEBBC96E60D}"/>
              </a:ext>
            </a:extLst>
          </p:cNvPr>
          <p:cNvCxnSpPr/>
          <p:nvPr/>
        </p:nvCxnSpPr>
        <p:spPr>
          <a:xfrm>
            <a:off x="5854500" y="1800650"/>
            <a:ext cx="15000" cy="4138800"/>
          </a:xfrm>
          <a:prstGeom prst="straightConnector1">
            <a:avLst/>
          </a:prstGeom>
          <a:noFill/>
          <a:ln w="28575" cap="flat" cmpd="sng">
            <a:solidFill>
              <a:srgbClr val="B1DCEE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23B483F6-08FD-1700-A7C0-4E0314C63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364" y="2142901"/>
            <a:ext cx="5410636" cy="30428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869487-9A8D-2144-3B2C-BC65E402D4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4054"/>
          <a:stretch/>
        </p:blipFill>
        <p:spPr>
          <a:xfrm>
            <a:off x="6609075" y="1537766"/>
            <a:ext cx="4761210" cy="605135"/>
          </a:xfrm>
          <a:prstGeom prst="rect">
            <a:avLst/>
          </a:prstGeom>
        </p:spPr>
      </p:pic>
      <p:pic>
        <p:nvPicPr>
          <p:cNvPr id="9" name="Picture 2" descr="Chow Chow Facts: 10 Things to Know About This Ancient Breed">
            <a:extLst>
              <a:ext uri="{FF2B5EF4-FFF2-40B4-BE49-F238E27FC236}">
                <a16:creationId xmlns:a16="http://schemas.microsoft.com/office/drawing/2014/main" id="{14056BB7-E19E-31AF-9890-F8F1F435D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0355" y="2558787"/>
            <a:ext cx="1613071" cy="107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Chow Chow: Temperament, Lifespan, Grooming, Training | Petplan">
            <a:extLst>
              <a:ext uri="{FF2B5EF4-FFF2-40B4-BE49-F238E27FC236}">
                <a16:creationId xmlns:a16="http://schemas.microsoft.com/office/drawing/2014/main" id="{C80EBE9B-458A-E5BF-CE13-018B64F15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4448" y="2329716"/>
            <a:ext cx="1139552" cy="1435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The Fast, Furious, and Brutally Short Life of an African Male Lion – The  Wire Science">
            <a:extLst>
              <a:ext uri="{FF2B5EF4-FFF2-40B4-BE49-F238E27FC236}">
                <a16:creationId xmlns:a16="http://schemas.microsoft.com/office/drawing/2014/main" id="{E79F6826-530B-4967-491C-0E4827CD25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2809" y="4009183"/>
            <a:ext cx="1816871" cy="107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0" descr="portrait of a dog, Lion Dog, Chow Chow Stock-Foto | Adobe Stock">
            <a:extLst>
              <a:ext uri="{FF2B5EF4-FFF2-40B4-BE49-F238E27FC236}">
                <a16:creationId xmlns:a16="http://schemas.microsoft.com/office/drawing/2014/main" id="{319C36F9-4BF3-8AB3-4D02-C520D0FFEE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7374" y="3843846"/>
            <a:ext cx="1225273" cy="1225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887FDE9-0457-5A23-3B4E-CAB39D2BEBC2}"/>
              </a:ext>
            </a:extLst>
          </p:cNvPr>
          <p:cNvSpPr txBox="1"/>
          <p:nvPr/>
        </p:nvSpPr>
        <p:spPr>
          <a:xfrm>
            <a:off x="6096000" y="5498494"/>
            <a:ext cx="6084090" cy="155734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lvl="4" indent="-285750" fontAlgn="base">
              <a:lnSpc>
                <a:spcPct val="9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GB" sz="1700">
                <a:latin typeface="Gill Sans" panose="020B0502020104020203" pitchFamily="34" charset="-79"/>
                <a:cs typeface="Gill Sans"/>
              </a:rPr>
              <a:t>Goal of FSL is not to let the model recognize the images in the training set and then generalize to the test set. </a:t>
            </a:r>
          </a:p>
          <a:p>
            <a:pPr marL="285750" lvl="4" indent="-285750" fontAlgn="base">
              <a:lnSpc>
                <a:spcPct val="9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GB" sz="1700">
                <a:latin typeface="Gill Sans" panose="020B0502020104020203" pitchFamily="34" charset="-79"/>
                <a:cs typeface="Gill Sans"/>
              </a:rPr>
              <a:t>Instead, the goal is “Learn to Learn” – learn to identify if n images </a:t>
            </a:r>
          </a:p>
          <a:p>
            <a:pPr lvl="4"/>
            <a:endParaRPr lang="en-GB" sz="1700" i="0">
              <a:solidFill>
                <a:srgbClr val="080A13"/>
              </a:solidFill>
              <a:effectLst/>
              <a:latin typeface="Georgia" panose="02040502050405020303" pitchFamily="18" charset="0"/>
            </a:endParaRPr>
          </a:p>
          <a:p>
            <a:endParaRPr lang="en-DE" sz="1700"/>
          </a:p>
        </p:txBody>
      </p:sp>
    </p:spTree>
    <p:extLst>
      <p:ext uri="{BB962C8B-B14F-4D97-AF65-F5344CB8AC3E}">
        <p14:creationId xmlns:p14="http://schemas.microsoft.com/office/powerpoint/2010/main" val="244520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45CA821-4FCA-931A-A1B4-8A41D93E4ABA}"/>
              </a:ext>
            </a:extLst>
          </p:cNvPr>
          <p:cNvSpPr/>
          <p:nvPr/>
        </p:nvSpPr>
        <p:spPr>
          <a:xfrm>
            <a:off x="1345741" y="4359683"/>
            <a:ext cx="9500517" cy="1886455"/>
          </a:xfrm>
          <a:prstGeom prst="rect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843" y="338651"/>
            <a:ext cx="11570565" cy="883241"/>
          </a:xfrm>
        </p:spPr>
        <p:txBody>
          <a:bodyPr>
            <a:noAutofit/>
          </a:bodyPr>
          <a:lstStyle/>
          <a:p>
            <a:pPr algn="l"/>
            <a:r>
              <a:rPr lang="en-GB" sz="3600" b="1" u="none" strike="noStrike">
                <a:solidFill>
                  <a:srgbClr val="000000"/>
                </a:solidFill>
                <a:effectLst/>
              </a:rPr>
              <a:t>Thinking like a Human</a:t>
            </a:r>
            <a:endParaRPr lang="en-GB" sz="7200" b="1"/>
          </a:p>
        </p:txBody>
      </p:sp>
      <p:pic>
        <p:nvPicPr>
          <p:cNvPr id="7172" name="Picture 4" descr="Chow Chow: Temperament, Lifespan, Grooming, Training | Petplan">
            <a:extLst>
              <a:ext uri="{FF2B5EF4-FFF2-40B4-BE49-F238E27FC236}">
                <a16:creationId xmlns:a16="http://schemas.microsoft.com/office/drawing/2014/main" id="{AEA7AC68-D665-9883-36D1-F218C448FB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1795" y="4745058"/>
            <a:ext cx="1179651" cy="1486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How beautiful is this male lion? Absolutely majestic. : r/Lions">
            <a:extLst>
              <a:ext uri="{FF2B5EF4-FFF2-40B4-BE49-F238E27FC236}">
                <a16:creationId xmlns:a16="http://schemas.microsoft.com/office/drawing/2014/main" id="{83B06115-6A22-9752-95B3-9C1D1C0BA0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463" y="4835139"/>
            <a:ext cx="1048670" cy="1287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el 6">
            <a:extLst>
              <a:ext uri="{FF2B5EF4-FFF2-40B4-BE49-F238E27FC236}">
                <a16:creationId xmlns:a16="http://schemas.microsoft.com/office/drawing/2014/main" id="{EB9C83B3-9981-5584-6013-A1845AECF0BF}"/>
              </a:ext>
            </a:extLst>
          </p:cNvPr>
          <p:cNvSpPr txBox="1">
            <a:spLocks/>
          </p:cNvSpPr>
          <p:nvPr/>
        </p:nvSpPr>
        <p:spPr>
          <a:xfrm>
            <a:off x="4842592" y="6198650"/>
            <a:ext cx="1758233" cy="5307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tx1"/>
                </a:solidFill>
                <a:latin typeface="Gill Sans" panose="020B0502020104020203" pitchFamily="34" charset="-79"/>
                <a:ea typeface="+mj-ea"/>
                <a:cs typeface="Gill Sans" panose="020B0502020104020203" pitchFamily="34" charset="-79"/>
              </a:defRPr>
            </a:lvl1pPr>
          </a:lstStyle>
          <a:p>
            <a:pPr algn="l"/>
            <a:r>
              <a:rPr lang="en-GB" sz="2000" b="1">
                <a:solidFill>
                  <a:srgbClr val="000000"/>
                </a:solidFill>
              </a:rPr>
              <a:t>Support Set</a:t>
            </a:r>
            <a:endParaRPr lang="en-GB" sz="2000" b="1"/>
          </a:p>
        </p:txBody>
      </p:sp>
      <p:pic>
        <p:nvPicPr>
          <p:cNvPr id="7178" name="Picture 10" descr="portrait of a dog, Lion Dog, Chow Chow Stock-Foto | Adobe Stock">
            <a:extLst>
              <a:ext uri="{FF2B5EF4-FFF2-40B4-BE49-F238E27FC236}">
                <a16:creationId xmlns:a16="http://schemas.microsoft.com/office/drawing/2014/main" id="{A8C7463A-2FA0-CCFF-E692-09E463976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4370" y="1688281"/>
            <a:ext cx="1886455" cy="1886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el 6">
            <a:extLst>
              <a:ext uri="{FF2B5EF4-FFF2-40B4-BE49-F238E27FC236}">
                <a16:creationId xmlns:a16="http://schemas.microsoft.com/office/drawing/2014/main" id="{2FC8A6E3-CB3B-D758-2A41-967A8D61BC68}"/>
              </a:ext>
            </a:extLst>
          </p:cNvPr>
          <p:cNvSpPr txBox="1">
            <a:spLocks/>
          </p:cNvSpPr>
          <p:nvPr/>
        </p:nvSpPr>
        <p:spPr>
          <a:xfrm>
            <a:off x="5162917" y="3133115"/>
            <a:ext cx="11570565" cy="88324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tx1"/>
                </a:solidFill>
                <a:latin typeface="Gill Sans" panose="020B0502020104020203" pitchFamily="34" charset="-79"/>
                <a:ea typeface="+mj-ea"/>
                <a:cs typeface="Gill Sans" panose="020B0502020104020203" pitchFamily="34" charset="-79"/>
              </a:defRPr>
            </a:lvl1pPr>
          </a:lstStyle>
          <a:p>
            <a:pPr algn="l"/>
            <a:r>
              <a:rPr lang="en-GB" sz="2000" b="1">
                <a:solidFill>
                  <a:srgbClr val="000000"/>
                </a:solidFill>
                <a:cs typeface="Gill Sans"/>
              </a:rPr>
              <a:t>Query</a:t>
            </a:r>
            <a:endParaRPr lang="en-GB" sz="2000" b="1">
              <a:cs typeface="Gill Sa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AB8F57-2E9F-3439-4384-02E8A69269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56150" y="4664007"/>
            <a:ext cx="1910081" cy="1432561"/>
          </a:xfrm>
          <a:prstGeom prst="rect">
            <a:avLst/>
          </a:prstGeom>
        </p:spPr>
      </p:pic>
      <p:pic>
        <p:nvPicPr>
          <p:cNvPr id="9222" name="Picture 6" descr="Rabbit Care Sheet: Food, Habitat &amp; Health | Petco">
            <a:extLst>
              <a:ext uri="{FF2B5EF4-FFF2-40B4-BE49-F238E27FC236}">
                <a16:creationId xmlns:a16="http://schemas.microsoft.com/office/drawing/2014/main" id="{BCE016DF-07BF-818C-1FDA-009DE40501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1362" y="4651562"/>
            <a:ext cx="2148842" cy="1432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el 6">
            <a:extLst>
              <a:ext uri="{FF2B5EF4-FFF2-40B4-BE49-F238E27FC236}">
                <a16:creationId xmlns:a16="http://schemas.microsoft.com/office/drawing/2014/main" id="{AA7F6393-C1FD-6FC5-CBB1-879783EC187B}"/>
              </a:ext>
            </a:extLst>
          </p:cNvPr>
          <p:cNvSpPr txBox="1">
            <a:spLocks/>
          </p:cNvSpPr>
          <p:nvPr/>
        </p:nvSpPr>
        <p:spPr>
          <a:xfrm>
            <a:off x="1793081" y="4208132"/>
            <a:ext cx="1758233" cy="5307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tx1"/>
                </a:solidFill>
                <a:latin typeface="Gill Sans" panose="020B0502020104020203" pitchFamily="34" charset="-79"/>
                <a:ea typeface="+mj-ea"/>
                <a:cs typeface="Gill Sans" panose="020B0502020104020203" pitchFamily="34" charset="-79"/>
              </a:defRPr>
            </a:lvl1pPr>
          </a:lstStyle>
          <a:p>
            <a:pPr algn="l"/>
            <a:r>
              <a:rPr lang="en-GB" sz="1500" b="1">
                <a:solidFill>
                  <a:srgbClr val="000000"/>
                </a:solidFill>
              </a:rPr>
              <a:t>Chow Chow</a:t>
            </a:r>
            <a:endParaRPr lang="en-GB" sz="1500" b="1"/>
          </a:p>
        </p:txBody>
      </p:sp>
      <p:sp>
        <p:nvSpPr>
          <p:cNvPr id="11" name="Titel 6">
            <a:extLst>
              <a:ext uri="{FF2B5EF4-FFF2-40B4-BE49-F238E27FC236}">
                <a16:creationId xmlns:a16="http://schemas.microsoft.com/office/drawing/2014/main" id="{B919E27E-7EB7-BF01-9780-066839ACC759}"/>
              </a:ext>
            </a:extLst>
          </p:cNvPr>
          <p:cNvSpPr txBox="1">
            <a:spLocks/>
          </p:cNvSpPr>
          <p:nvPr/>
        </p:nvSpPr>
        <p:spPr>
          <a:xfrm>
            <a:off x="3824615" y="4199808"/>
            <a:ext cx="1758233" cy="5307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tx1"/>
                </a:solidFill>
                <a:latin typeface="Gill Sans" panose="020B0502020104020203" pitchFamily="34" charset="-79"/>
                <a:ea typeface="+mj-ea"/>
                <a:cs typeface="Gill Sans" panose="020B0502020104020203" pitchFamily="34" charset="-79"/>
              </a:defRPr>
            </a:lvl1pPr>
          </a:lstStyle>
          <a:p>
            <a:pPr algn="l"/>
            <a:r>
              <a:rPr lang="en-GB" sz="1500" b="1">
                <a:solidFill>
                  <a:srgbClr val="000000"/>
                </a:solidFill>
              </a:rPr>
              <a:t>Lion</a:t>
            </a:r>
            <a:endParaRPr lang="en-GB" sz="1500" b="1"/>
          </a:p>
        </p:txBody>
      </p:sp>
      <p:sp>
        <p:nvSpPr>
          <p:cNvPr id="12" name="Titel 6">
            <a:extLst>
              <a:ext uri="{FF2B5EF4-FFF2-40B4-BE49-F238E27FC236}">
                <a16:creationId xmlns:a16="http://schemas.microsoft.com/office/drawing/2014/main" id="{2E29486C-B2CC-99BC-555F-EC21A4D9FBD4}"/>
              </a:ext>
            </a:extLst>
          </p:cNvPr>
          <p:cNvSpPr txBox="1">
            <a:spLocks/>
          </p:cNvSpPr>
          <p:nvPr/>
        </p:nvSpPr>
        <p:spPr>
          <a:xfrm>
            <a:off x="6232697" y="4208132"/>
            <a:ext cx="1758233" cy="5307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tx1"/>
                </a:solidFill>
                <a:latin typeface="Gill Sans" panose="020B0502020104020203" pitchFamily="34" charset="-79"/>
                <a:ea typeface="+mj-ea"/>
                <a:cs typeface="Gill Sans" panose="020B0502020104020203" pitchFamily="34" charset="-79"/>
              </a:defRPr>
            </a:lvl1pPr>
          </a:lstStyle>
          <a:p>
            <a:pPr algn="l"/>
            <a:r>
              <a:rPr lang="en-GB" sz="1500" b="1">
                <a:solidFill>
                  <a:srgbClr val="000000"/>
                </a:solidFill>
              </a:rPr>
              <a:t>Cat</a:t>
            </a:r>
            <a:endParaRPr lang="en-GB" sz="1500" b="1"/>
          </a:p>
        </p:txBody>
      </p:sp>
      <p:sp>
        <p:nvSpPr>
          <p:cNvPr id="13" name="Titel 6">
            <a:extLst>
              <a:ext uri="{FF2B5EF4-FFF2-40B4-BE49-F238E27FC236}">
                <a16:creationId xmlns:a16="http://schemas.microsoft.com/office/drawing/2014/main" id="{DDBAA6A7-E102-ADBB-5451-A43F5F69F5C6}"/>
              </a:ext>
            </a:extLst>
          </p:cNvPr>
          <p:cNvSpPr txBox="1">
            <a:spLocks/>
          </p:cNvSpPr>
          <p:nvPr/>
        </p:nvSpPr>
        <p:spPr>
          <a:xfrm>
            <a:off x="8742403" y="4178371"/>
            <a:ext cx="1758233" cy="5307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tx1"/>
                </a:solidFill>
                <a:latin typeface="Gill Sans" panose="020B0502020104020203" pitchFamily="34" charset="-79"/>
                <a:ea typeface="+mj-ea"/>
                <a:cs typeface="Gill Sans" panose="020B0502020104020203" pitchFamily="34" charset="-79"/>
              </a:defRPr>
            </a:lvl1pPr>
          </a:lstStyle>
          <a:p>
            <a:pPr algn="l"/>
            <a:r>
              <a:rPr lang="en-GB" sz="1500" b="1">
                <a:solidFill>
                  <a:srgbClr val="000000"/>
                </a:solidFill>
              </a:rPr>
              <a:t>Rabbit</a:t>
            </a:r>
            <a:endParaRPr lang="en-GB" sz="1500" b="1"/>
          </a:p>
        </p:txBody>
      </p:sp>
    </p:spTree>
    <p:extLst>
      <p:ext uri="{BB962C8B-B14F-4D97-AF65-F5344CB8AC3E}">
        <p14:creationId xmlns:p14="http://schemas.microsoft.com/office/powerpoint/2010/main" val="4184337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40BE8CB-760F-385A-9E5B-852701688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843" y="338651"/>
            <a:ext cx="11570565" cy="883241"/>
          </a:xfrm>
        </p:spPr>
        <p:txBody>
          <a:bodyPr>
            <a:noAutofit/>
          </a:bodyPr>
          <a:lstStyle/>
          <a:p>
            <a:pPr algn="l"/>
            <a:r>
              <a:rPr lang="en-GB" sz="4000" b="1"/>
              <a:t>Similarity Function</a:t>
            </a:r>
          </a:p>
        </p:txBody>
      </p:sp>
      <p:sp>
        <p:nvSpPr>
          <p:cNvPr id="2" name="Google Shape;213;p22">
            <a:extLst>
              <a:ext uri="{FF2B5EF4-FFF2-40B4-BE49-F238E27FC236}">
                <a16:creationId xmlns:a16="http://schemas.microsoft.com/office/drawing/2014/main" id="{1C927686-4EA8-3A0B-2C19-59106DDCCC50}"/>
              </a:ext>
            </a:extLst>
          </p:cNvPr>
          <p:cNvSpPr txBox="1"/>
          <p:nvPr/>
        </p:nvSpPr>
        <p:spPr>
          <a:xfrm>
            <a:off x="6201000" y="5514974"/>
            <a:ext cx="5539650" cy="424475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4"/>
            <a:endParaRPr lang="en-GB" i="0">
              <a:solidFill>
                <a:srgbClr val="080A13"/>
              </a:solidFill>
              <a:effectLst/>
              <a:latin typeface="Georgia" panose="02040502050405020303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84EF12-B309-31C6-E150-3444A8B395D8}"/>
              </a:ext>
            </a:extLst>
          </p:cNvPr>
          <p:cNvSpPr/>
          <p:nvPr/>
        </p:nvSpPr>
        <p:spPr>
          <a:xfrm>
            <a:off x="1345741" y="4359683"/>
            <a:ext cx="9500517" cy="1886455"/>
          </a:xfrm>
          <a:prstGeom prst="rect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6" name="Picture 4" descr="Chow Chow: Temperament, Lifespan, Grooming, Training | Petplan">
            <a:extLst>
              <a:ext uri="{FF2B5EF4-FFF2-40B4-BE49-F238E27FC236}">
                <a16:creationId xmlns:a16="http://schemas.microsoft.com/office/drawing/2014/main" id="{F2F64D25-CA92-85C8-8CCA-EC82E30195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1795" y="4745058"/>
            <a:ext cx="1179651" cy="1486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How beautiful is this male lion? Absolutely majestic. : r/Lions">
            <a:extLst>
              <a:ext uri="{FF2B5EF4-FFF2-40B4-BE49-F238E27FC236}">
                <a16:creationId xmlns:a16="http://schemas.microsoft.com/office/drawing/2014/main" id="{3405EC89-F5AB-0E2A-89C9-D91C7B8A6F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463" y="4835139"/>
            <a:ext cx="1048670" cy="1287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el 6">
            <a:extLst>
              <a:ext uri="{FF2B5EF4-FFF2-40B4-BE49-F238E27FC236}">
                <a16:creationId xmlns:a16="http://schemas.microsoft.com/office/drawing/2014/main" id="{0B790DF4-9011-FC9F-6397-1B3DBC8B1D5E}"/>
              </a:ext>
            </a:extLst>
          </p:cNvPr>
          <p:cNvSpPr txBox="1">
            <a:spLocks/>
          </p:cNvSpPr>
          <p:nvPr/>
        </p:nvSpPr>
        <p:spPr>
          <a:xfrm>
            <a:off x="4842592" y="6198650"/>
            <a:ext cx="1758233" cy="5307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tx1"/>
                </a:solidFill>
                <a:latin typeface="Gill Sans" panose="020B0502020104020203" pitchFamily="34" charset="-79"/>
                <a:ea typeface="+mj-ea"/>
                <a:cs typeface="Gill Sans" panose="020B0502020104020203" pitchFamily="34" charset="-79"/>
              </a:defRPr>
            </a:lvl1pPr>
          </a:lstStyle>
          <a:p>
            <a:pPr algn="l"/>
            <a:r>
              <a:rPr lang="en-GB" sz="2000" b="1">
                <a:solidFill>
                  <a:srgbClr val="000000"/>
                </a:solidFill>
              </a:rPr>
              <a:t>Support Set</a:t>
            </a:r>
            <a:endParaRPr lang="en-GB" sz="2000" b="1"/>
          </a:p>
        </p:txBody>
      </p:sp>
      <p:pic>
        <p:nvPicPr>
          <p:cNvPr id="10" name="Picture 10" descr="portrait of a dog, Lion Dog, Chow Chow Stock-Foto | Adobe Stock">
            <a:extLst>
              <a:ext uri="{FF2B5EF4-FFF2-40B4-BE49-F238E27FC236}">
                <a16:creationId xmlns:a16="http://schemas.microsoft.com/office/drawing/2014/main" id="{281E41C6-2197-8A54-B43B-6AA4D5AAAB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2592" y="1408413"/>
            <a:ext cx="1886455" cy="1886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F1B3B57-7666-CAD3-87C6-BE165BCC3A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56150" y="4664007"/>
            <a:ext cx="1910081" cy="1432561"/>
          </a:xfrm>
          <a:prstGeom prst="rect">
            <a:avLst/>
          </a:prstGeom>
        </p:spPr>
      </p:pic>
      <p:pic>
        <p:nvPicPr>
          <p:cNvPr id="12" name="Picture 6" descr="Rabbit Care Sheet: Food, Habitat &amp; Health | Petco">
            <a:extLst>
              <a:ext uri="{FF2B5EF4-FFF2-40B4-BE49-F238E27FC236}">
                <a16:creationId xmlns:a16="http://schemas.microsoft.com/office/drawing/2014/main" id="{87AC5D81-C081-8B25-A4AD-1649C360CB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1362" y="4651562"/>
            <a:ext cx="2148842" cy="1432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el 6">
            <a:extLst>
              <a:ext uri="{FF2B5EF4-FFF2-40B4-BE49-F238E27FC236}">
                <a16:creationId xmlns:a16="http://schemas.microsoft.com/office/drawing/2014/main" id="{3B41F051-2A14-81AB-DE1E-4D6439C69AFF}"/>
              </a:ext>
            </a:extLst>
          </p:cNvPr>
          <p:cNvSpPr txBox="1">
            <a:spLocks/>
          </p:cNvSpPr>
          <p:nvPr/>
        </p:nvSpPr>
        <p:spPr>
          <a:xfrm>
            <a:off x="1793081" y="4208132"/>
            <a:ext cx="1758233" cy="5307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tx1"/>
                </a:solidFill>
                <a:latin typeface="Gill Sans" panose="020B0502020104020203" pitchFamily="34" charset="-79"/>
                <a:ea typeface="+mj-ea"/>
                <a:cs typeface="Gill Sans" panose="020B0502020104020203" pitchFamily="34" charset="-79"/>
              </a:defRPr>
            </a:lvl1pPr>
          </a:lstStyle>
          <a:p>
            <a:pPr algn="l"/>
            <a:r>
              <a:rPr lang="en-GB" sz="1500" b="1">
                <a:solidFill>
                  <a:srgbClr val="000000"/>
                </a:solidFill>
              </a:rPr>
              <a:t>Chow Chow</a:t>
            </a:r>
            <a:endParaRPr lang="en-GB" sz="1500" b="1"/>
          </a:p>
        </p:txBody>
      </p:sp>
      <p:sp>
        <p:nvSpPr>
          <p:cNvPr id="14" name="Titel 6">
            <a:extLst>
              <a:ext uri="{FF2B5EF4-FFF2-40B4-BE49-F238E27FC236}">
                <a16:creationId xmlns:a16="http://schemas.microsoft.com/office/drawing/2014/main" id="{3A58C32A-1529-4FEF-CF66-542C9A64C636}"/>
              </a:ext>
            </a:extLst>
          </p:cNvPr>
          <p:cNvSpPr txBox="1">
            <a:spLocks/>
          </p:cNvSpPr>
          <p:nvPr/>
        </p:nvSpPr>
        <p:spPr>
          <a:xfrm>
            <a:off x="3824615" y="4199808"/>
            <a:ext cx="1758233" cy="5307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tx1"/>
                </a:solidFill>
                <a:latin typeface="Gill Sans" panose="020B0502020104020203" pitchFamily="34" charset="-79"/>
                <a:ea typeface="+mj-ea"/>
                <a:cs typeface="Gill Sans" panose="020B0502020104020203" pitchFamily="34" charset="-79"/>
              </a:defRPr>
            </a:lvl1pPr>
          </a:lstStyle>
          <a:p>
            <a:pPr algn="l"/>
            <a:r>
              <a:rPr lang="en-GB" sz="1500" b="1">
                <a:solidFill>
                  <a:srgbClr val="000000"/>
                </a:solidFill>
              </a:rPr>
              <a:t>Lion</a:t>
            </a:r>
            <a:endParaRPr lang="en-GB" sz="1500" b="1"/>
          </a:p>
        </p:txBody>
      </p:sp>
      <p:sp>
        <p:nvSpPr>
          <p:cNvPr id="15" name="Titel 6">
            <a:extLst>
              <a:ext uri="{FF2B5EF4-FFF2-40B4-BE49-F238E27FC236}">
                <a16:creationId xmlns:a16="http://schemas.microsoft.com/office/drawing/2014/main" id="{CD7A0488-0E52-4B70-D5F5-011F0EED79DF}"/>
              </a:ext>
            </a:extLst>
          </p:cNvPr>
          <p:cNvSpPr txBox="1">
            <a:spLocks/>
          </p:cNvSpPr>
          <p:nvPr/>
        </p:nvSpPr>
        <p:spPr>
          <a:xfrm>
            <a:off x="6232697" y="4208132"/>
            <a:ext cx="1758233" cy="5307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tx1"/>
                </a:solidFill>
                <a:latin typeface="Gill Sans" panose="020B0502020104020203" pitchFamily="34" charset="-79"/>
                <a:ea typeface="+mj-ea"/>
                <a:cs typeface="Gill Sans" panose="020B0502020104020203" pitchFamily="34" charset="-79"/>
              </a:defRPr>
            </a:lvl1pPr>
          </a:lstStyle>
          <a:p>
            <a:pPr algn="l"/>
            <a:r>
              <a:rPr lang="en-GB" sz="1500" b="1">
                <a:solidFill>
                  <a:srgbClr val="000000"/>
                </a:solidFill>
              </a:rPr>
              <a:t>Cat</a:t>
            </a:r>
            <a:endParaRPr lang="en-GB" sz="1500" b="1"/>
          </a:p>
        </p:txBody>
      </p:sp>
      <p:sp>
        <p:nvSpPr>
          <p:cNvPr id="16" name="Titel 6">
            <a:extLst>
              <a:ext uri="{FF2B5EF4-FFF2-40B4-BE49-F238E27FC236}">
                <a16:creationId xmlns:a16="http://schemas.microsoft.com/office/drawing/2014/main" id="{D028AD2F-77E1-6E8D-9625-0584C8B4016B}"/>
              </a:ext>
            </a:extLst>
          </p:cNvPr>
          <p:cNvSpPr txBox="1">
            <a:spLocks/>
          </p:cNvSpPr>
          <p:nvPr/>
        </p:nvSpPr>
        <p:spPr>
          <a:xfrm>
            <a:off x="8742403" y="4178371"/>
            <a:ext cx="1758233" cy="5307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tx1"/>
                </a:solidFill>
                <a:latin typeface="Gill Sans" panose="020B0502020104020203" pitchFamily="34" charset="-79"/>
                <a:ea typeface="+mj-ea"/>
                <a:cs typeface="Gill Sans" panose="020B0502020104020203" pitchFamily="34" charset="-79"/>
              </a:defRPr>
            </a:lvl1pPr>
          </a:lstStyle>
          <a:p>
            <a:pPr algn="l"/>
            <a:r>
              <a:rPr lang="en-GB" sz="1500" b="1">
                <a:solidFill>
                  <a:srgbClr val="000000"/>
                </a:solidFill>
              </a:rPr>
              <a:t>Rabbit</a:t>
            </a:r>
            <a:endParaRPr lang="en-GB" sz="1500" b="1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4C5ED40-2573-7448-50D9-A32E2B6FA74B}"/>
              </a:ext>
            </a:extLst>
          </p:cNvPr>
          <p:cNvCxnSpPr>
            <a:endCxn id="13" idx="0"/>
          </p:cNvCxnSpPr>
          <p:nvPr/>
        </p:nvCxnSpPr>
        <p:spPr>
          <a:xfrm flipH="1">
            <a:off x="2672198" y="2743200"/>
            <a:ext cx="1928377" cy="14649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9C2B76F-7137-584A-F3AA-B99A4980E2AC}"/>
              </a:ext>
            </a:extLst>
          </p:cNvPr>
          <p:cNvCxnSpPr>
            <a:cxnSpLocks/>
          </p:cNvCxnSpPr>
          <p:nvPr/>
        </p:nvCxnSpPr>
        <p:spPr>
          <a:xfrm flipH="1">
            <a:off x="4474540" y="3387142"/>
            <a:ext cx="661748" cy="88188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6ABCC2-6E86-FBEB-9B2B-B92256D2AC38}"/>
              </a:ext>
            </a:extLst>
          </p:cNvPr>
          <p:cNvCxnSpPr>
            <a:cxnSpLocks/>
          </p:cNvCxnSpPr>
          <p:nvPr/>
        </p:nvCxnSpPr>
        <p:spPr>
          <a:xfrm>
            <a:off x="6138659" y="3393173"/>
            <a:ext cx="334171" cy="8193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1683662-92A8-3294-1AFE-600BD4EB7358}"/>
              </a:ext>
            </a:extLst>
          </p:cNvPr>
          <p:cNvCxnSpPr>
            <a:cxnSpLocks/>
          </p:cNvCxnSpPr>
          <p:nvPr/>
        </p:nvCxnSpPr>
        <p:spPr>
          <a:xfrm>
            <a:off x="6770969" y="2771488"/>
            <a:ext cx="2199856" cy="14283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F405350-D034-91EA-00A6-A7A13E45B8FD}"/>
              </a:ext>
            </a:extLst>
          </p:cNvPr>
          <p:cNvSpPr txBox="1"/>
          <p:nvPr/>
        </p:nvSpPr>
        <p:spPr>
          <a:xfrm>
            <a:off x="1812060" y="3540191"/>
            <a:ext cx="1053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/>
              <a:t>S</a:t>
            </a:r>
            <a:r>
              <a:rPr lang="en-DE" b="1"/>
              <a:t>im = 0.8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C44904A-F715-AA62-A971-03E1A328B4B5}"/>
              </a:ext>
            </a:extLst>
          </p:cNvPr>
          <p:cNvSpPr txBox="1"/>
          <p:nvPr/>
        </p:nvSpPr>
        <p:spPr>
          <a:xfrm>
            <a:off x="3604806" y="3706418"/>
            <a:ext cx="1053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/>
              <a:t>S</a:t>
            </a:r>
            <a:r>
              <a:rPr lang="en-DE" b="1"/>
              <a:t>im = 0.6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D992B23-C9D1-E129-4782-C0BC5873B2B3}"/>
              </a:ext>
            </a:extLst>
          </p:cNvPr>
          <p:cNvSpPr txBox="1"/>
          <p:nvPr/>
        </p:nvSpPr>
        <p:spPr>
          <a:xfrm>
            <a:off x="5250424" y="3906636"/>
            <a:ext cx="1053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/>
              <a:t>S</a:t>
            </a:r>
            <a:r>
              <a:rPr lang="en-DE" b="1"/>
              <a:t>im = 0.2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EFB6A3F-6ADE-D5B2-0B7D-68F62A11F958}"/>
              </a:ext>
            </a:extLst>
          </p:cNvPr>
          <p:cNvSpPr txBox="1"/>
          <p:nvPr/>
        </p:nvSpPr>
        <p:spPr>
          <a:xfrm>
            <a:off x="7239439" y="3819590"/>
            <a:ext cx="1053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/>
              <a:t>S</a:t>
            </a:r>
            <a:r>
              <a:rPr lang="en-DE" b="1"/>
              <a:t>im = 0.4</a:t>
            </a:r>
          </a:p>
        </p:txBody>
      </p:sp>
      <p:sp>
        <p:nvSpPr>
          <p:cNvPr id="30" name="Frame 29">
            <a:extLst>
              <a:ext uri="{FF2B5EF4-FFF2-40B4-BE49-F238E27FC236}">
                <a16:creationId xmlns:a16="http://schemas.microsoft.com/office/drawing/2014/main" id="{EF96D970-B277-034C-9EEF-A23775F34093}"/>
              </a:ext>
            </a:extLst>
          </p:cNvPr>
          <p:cNvSpPr/>
          <p:nvPr/>
        </p:nvSpPr>
        <p:spPr>
          <a:xfrm>
            <a:off x="1599330" y="4199808"/>
            <a:ext cx="1758234" cy="2046330"/>
          </a:xfrm>
          <a:prstGeom prst="frame">
            <a:avLst/>
          </a:prstGeom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1723802"/>
      </p:ext>
    </p:extLst>
  </p:cSld>
  <p:clrMapOvr>
    <a:masterClrMapping/>
  </p:clrMapOvr>
</p:sld>
</file>

<file path=ppt/theme/theme1.xml><?xml version="1.0" encoding="utf-8"?>
<a:theme xmlns:a="http://schemas.openxmlformats.org/drawingml/2006/main" name="gil_san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il_sans" id="{3CE747AE-49AA-D245-A1E6-4B803191ED93}" vid="{9E13D782-E0BC-574B-8A73-F0491F80C6D0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7B937ADCB5C364A9BF9A6A5EFFB01B6" ma:contentTypeVersion="5" ma:contentTypeDescription="Create a new document." ma:contentTypeScope="" ma:versionID="c37b3f3722c396306518063439288adf">
  <xsd:schema xmlns:xsd="http://www.w3.org/2001/XMLSchema" xmlns:xs="http://www.w3.org/2001/XMLSchema" xmlns:p="http://schemas.microsoft.com/office/2006/metadata/properties" xmlns:ns2="a325e7ba-a4a4-44e8-b858-67d53a768fa4" xmlns:ns3="d4838112-346b-45ab-8516-18d736df68c5" targetNamespace="http://schemas.microsoft.com/office/2006/metadata/properties" ma:root="true" ma:fieldsID="0547c18afe04871c18d68450e6a01f34" ns2:_="" ns3:_="">
    <xsd:import namespace="a325e7ba-a4a4-44e8-b858-67d53a768fa4"/>
    <xsd:import namespace="d4838112-346b-45ab-8516-18d736df68c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25e7ba-a4a4-44e8-b858-67d53a768fa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838112-346b-45ab-8516-18d736df68c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1C649A1-FC9C-490C-9B9A-670179CDEB9F}">
  <ds:schemaRefs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elements/1.1/"/>
    <ds:schemaRef ds:uri="a325e7ba-a4a4-44e8-b858-67d53a768fa4"/>
    <ds:schemaRef ds:uri="http://schemas.openxmlformats.org/package/2006/metadata/core-properties"/>
    <ds:schemaRef ds:uri="d4838112-346b-45ab-8516-18d736df68c5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86C0232-E89D-4678-BD61-5136049F935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0294A3F-31AA-488F-8E28-23012C9F0E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325e7ba-a4a4-44e8-b858-67d53a768fa4"/>
    <ds:schemaRef ds:uri="d4838112-346b-45ab-8516-18d736df68c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gil_sans</Template>
  <TotalTime>4037</TotalTime>
  <Words>1849</Words>
  <Application>Microsoft Macintosh PowerPoint</Application>
  <PresentationFormat>Widescreen</PresentationFormat>
  <Paragraphs>203</Paragraphs>
  <Slides>28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Arial</vt:lpstr>
      <vt:lpstr>Calibri</vt:lpstr>
      <vt:lpstr>Courier New</vt:lpstr>
      <vt:lpstr>Georgia</vt:lpstr>
      <vt:lpstr>Gill Sans</vt:lpstr>
      <vt:lpstr>Gill Sans Nova</vt:lpstr>
      <vt:lpstr>Gill Sans Ultra Bold</vt:lpstr>
      <vt:lpstr>Söhne</vt:lpstr>
      <vt:lpstr>gil_sans</vt:lpstr>
      <vt:lpstr>Few-shot learning</vt:lpstr>
      <vt:lpstr>Motivation</vt:lpstr>
      <vt:lpstr>Thinking like a Human</vt:lpstr>
      <vt:lpstr>The success of AI and Deep Learning​</vt:lpstr>
      <vt:lpstr>Thinking like a Human</vt:lpstr>
      <vt:lpstr>“Bridging the gap” – birth of N-shot learning </vt:lpstr>
      <vt:lpstr>Meta Learning – Learn to Learn</vt:lpstr>
      <vt:lpstr>Thinking like a Human</vt:lpstr>
      <vt:lpstr>Similarity Function</vt:lpstr>
      <vt:lpstr>Prediction Accuracy</vt:lpstr>
      <vt:lpstr>Meta Learning Framework</vt:lpstr>
      <vt:lpstr>Training a Siamese Network</vt:lpstr>
      <vt:lpstr>Training a Siamese Network</vt:lpstr>
      <vt:lpstr>Approaches to FSL</vt:lpstr>
      <vt:lpstr>Few-shot learning for  language models</vt:lpstr>
      <vt:lpstr>LLMs for data-savvy, public policy field</vt:lpstr>
      <vt:lpstr>Some bottlenecks of LLMs</vt:lpstr>
      <vt:lpstr>From Fine-Tuning to Prompt Learning and Zero-Shot/Few-Shot Learning</vt:lpstr>
      <vt:lpstr>Few-shot learning: murky definitions</vt:lpstr>
      <vt:lpstr>FSL for language models</vt:lpstr>
      <vt:lpstr>The tutorial</vt:lpstr>
      <vt:lpstr>Introducing our tutorial with policy-related tasks</vt:lpstr>
      <vt:lpstr>Mistral 7B</vt:lpstr>
      <vt:lpstr>Practical Use Cases and Bonus</vt:lpstr>
      <vt:lpstr>SetFit: FSL that runs on your laptop</vt:lpstr>
      <vt:lpstr>SetFit: how it works</vt:lpstr>
      <vt:lpstr>Q&amp;A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OPEC Pressroom</dc:title>
  <dc:creator>Santiago S.</dc:creator>
  <cp:lastModifiedBy>Danial Riaz</cp:lastModifiedBy>
  <cp:revision>2</cp:revision>
  <dcterms:created xsi:type="dcterms:W3CDTF">2023-12-03T09:56:07Z</dcterms:created>
  <dcterms:modified xsi:type="dcterms:W3CDTF">2023-12-14T11:58:12Z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0x01010097B937ADCB5C364A9BF9A6A5EFFB01B6</vt:lpwstr>
  </property>
</Properties>
</file>

<file path=docProps/thumbnail.jpeg>
</file>